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Lst>
  <p:notesMasterIdLst>
    <p:notesMasterId r:id="rId27"/>
  </p:notesMasterIdLst>
  <p:sldIdLst>
    <p:sldId id="256" r:id="rId3"/>
    <p:sldId id="257" r:id="rId4"/>
    <p:sldId id="289" r:id="rId5"/>
    <p:sldId id="277" r:id="rId6"/>
    <p:sldId id="300" r:id="rId7"/>
    <p:sldId id="351" r:id="rId8"/>
    <p:sldId id="259" r:id="rId9"/>
    <p:sldId id="329" r:id="rId10"/>
    <p:sldId id="306" r:id="rId11"/>
    <p:sldId id="336" r:id="rId12"/>
    <p:sldId id="337" r:id="rId13"/>
    <p:sldId id="286" r:id="rId14"/>
    <p:sldId id="321" r:id="rId15"/>
    <p:sldId id="338" r:id="rId16"/>
    <p:sldId id="291" r:id="rId17"/>
    <p:sldId id="311" r:id="rId18"/>
    <p:sldId id="324" r:id="rId19"/>
    <p:sldId id="352" r:id="rId20"/>
    <p:sldId id="310" r:id="rId21"/>
    <p:sldId id="332" r:id="rId22"/>
    <p:sldId id="333" r:id="rId23"/>
    <p:sldId id="325" r:id="rId24"/>
    <p:sldId id="331" r:id="rId25"/>
    <p:sldId id="271" r:id="rId2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bg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660033"/>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24" autoAdjust="0"/>
  </p:normalViewPr>
  <p:slideViewPr>
    <p:cSldViewPr>
      <p:cViewPr>
        <p:scale>
          <a:sx n="90" d="100"/>
          <a:sy n="90" d="100"/>
        </p:scale>
        <p:origin x="-324" y="-13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p:spPr>
        <p:txBody>
          <a:bodyPr wrap="none" anchor="ctr"/>
          <a:lstStyle/>
          <a:p>
            <a:endParaRPr lang="ru-RU" altLang="ru-RU"/>
          </a:p>
        </p:txBody>
      </p:sp>
      <p:sp>
        <p:nvSpPr>
          <p:cNvPr id="37891"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ru-RU" altLang="ru-RU"/>
          </a:p>
        </p:txBody>
      </p:sp>
      <p:sp>
        <p:nvSpPr>
          <p:cNvPr id="37892" name="Rectangle 3"/>
          <p:cNvSpPr>
            <a:spLocks noGrp="1" noRot="1" noChangeAspect="1" noChangeArrowheads="1"/>
          </p:cNvSpPr>
          <p:nvPr>
            <p:ph type="sldImg"/>
          </p:nvPr>
        </p:nvSpPr>
        <p:spPr bwMode="auto">
          <a:xfrm>
            <a:off x="-11798300" y="-11796713"/>
            <a:ext cx="11795125" cy="12488863"/>
          </a:xfrm>
          <a:prstGeom prst="rect">
            <a:avLst/>
          </a:prstGeom>
          <a:noFill/>
          <a:ln w="9525">
            <a:noFill/>
            <a:round/>
            <a:headEnd/>
            <a:tailEnd/>
          </a:ln>
        </p:spPr>
      </p:sp>
      <p:sp>
        <p:nvSpPr>
          <p:cNvPr id="3076" name="Rectangle 4"/>
          <p:cNvSpPr>
            <a:spLocks noGrp="1" noChangeArrowheads="1"/>
          </p:cNvSpPr>
          <p:nvPr>
            <p:ph type="body"/>
          </p:nvPr>
        </p:nvSpPr>
        <p:spPr bwMode="auto">
          <a:xfrm>
            <a:off x="685800" y="4343400"/>
            <a:ext cx="5481638" cy="41100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Tree>
    <p:extLst>
      <p:ext uri="{BB962C8B-B14F-4D97-AF65-F5344CB8AC3E}">
        <p14:creationId xmlns:p14="http://schemas.microsoft.com/office/powerpoint/2010/main" xmlns="" val="255284682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8915"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5539"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5539"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0179"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1203"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9635"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2227"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3251"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4275"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6563"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5299"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9939"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6323"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6323"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7347"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7347"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2467"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0963"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5059"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6083"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3011"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1987"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4035"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9155" name="Rectangle 2"/>
          <p:cNvSpPr>
            <a:spLocks noGrp="1" noChangeArrowheads="1"/>
          </p:cNvSpPr>
          <p:nvPr>
            <p:ph type="body" idx="1"/>
          </p:nvPr>
        </p:nvSpPr>
        <p:spPr>
          <a:xfrm>
            <a:off x="685800" y="4343400"/>
            <a:ext cx="5483225" cy="4111625"/>
          </a:xfrm>
          <a:noFill/>
          <a:ln/>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8"/>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ftr" idx="11"/>
          </p:nvPr>
        </p:nvSpPr>
        <p:spPr>
          <a:ln/>
        </p:spPr>
        <p:txBody>
          <a:bodyPr/>
          <a:lstStyle>
            <a:lvl1pPr>
              <a:defRPr/>
            </a:lvl1pPr>
          </a:lstStyle>
          <a:p>
            <a:pPr>
              <a:defRPr/>
            </a:pPr>
            <a:endParaRPr lang="ru-RU"/>
          </a:p>
        </p:txBody>
      </p:sp>
      <p:sp>
        <p:nvSpPr>
          <p:cNvPr id="6" name="Rectangle 10"/>
          <p:cNvSpPr>
            <a:spLocks noGrp="1" noChangeArrowheads="1"/>
          </p:cNvSpPr>
          <p:nvPr>
            <p:ph type="sldNum" idx="12"/>
          </p:nvPr>
        </p:nvSpPr>
        <p:spPr>
          <a:ln/>
        </p:spPr>
        <p:txBody>
          <a:bodyPr/>
          <a:lstStyle>
            <a:lvl1pPr>
              <a:defRPr/>
            </a:lvl1pPr>
          </a:lstStyle>
          <a:p>
            <a:pPr>
              <a:defRPr/>
            </a:pPr>
            <a:fld id="{D4595534-BA21-4AF4-9241-9F2E05214C3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ftr" idx="11"/>
          </p:nvPr>
        </p:nvSpPr>
        <p:spPr>
          <a:ln/>
        </p:spPr>
        <p:txBody>
          <a:bodyPr/>
          <a:lstStyle>
            <a:lvl1pPr>
              <a:defRPr/>
            </a:lvl1pPr>
          </a:lstStyle>
          <a:p>
            <a:pPr>
              <a:defRPr/>
            </a:pPr>
            <a:endParaRPr lang="ru-RU"/>
          </a:p>
        </p:txBody>
      </p:sp>
      <p:sp>
        <p:nvSpPr>
          <p:cNvPr id="6" name="Rectangle 10"/>
          <p:cNvSpPr>
            <a:spLocks noGrp="1" noChangeArrowheads="1"/>
          </p:cNvSpPr>
          <p:nvPr>
            <p:ph type="sldNum" idx="12"/>
          </p:nvPr>
        </p:nvSpPr>
        <p:spPr>
          <a:ln/>
        </p:spPr>
        <p:txBody>
          <a:bodyPr/>
          <a:lstStyle>
            <a:lvl1pPr>
              <a:defRPr/>
            </a:lvl1pPr>
          </a:lstStyle>
          <a:p>
            <a:pPr>
              <a:defRPr/>
            </a:pPr>
            <a:fld id="{479E91C5-FE8E-4A67-9816-9BD3545FA81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0525" y="161925"/>
            <a:ext cx="1941513" cy="59642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61925"/>
            <a:ext cx="5673725" cy="59642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ftr" idx="11"/>
          </p:nvPr>
        </p:nvSpPr>
        <p:spPr>
          <a:ln/>
        </p:spPr>
        <p:txBody>
          <a:bodyPr/>
          <a:lstStyle>
            <a:lvl1pPr>
              <a:defRPr/>
            </a:lvl1pPr>
          </a:lstStyle>
          <a:p>
            <a:pPr>
              <a:defRPr/>
            </a:pPr>
            <a:endParaRPr lang="ru-RU"/>
          </a:p>
        </p:txBody>
      </p:sp>
      <p:sp>
        <p:nvSpPr>
          <p:cNvPr id="6" name="Rectangle 10"/>
          <p:cNvSpPr>
            <a:spLocks noGrp="1" noChangeArrowheads="1"/>
          </p:cNvSpPr>
          <p:nvPr>
            <p:ph type="sldNum" idx="12"/>
          </p:nvPr>
        </p:nvSpPr>
        <p:spPr>
          <a:ln/>
        </p:spPr>
        <p:txBody>
          <a:bodyPr/>
          <a:lstStyle>
            <a:lvl1pPr>
              <a:defRPr/>
            </a:lvl1pPr>
          </a:lstStyle>
          <a:p>
            <a:pPr>
              <a:defRPr/>
            </a:pPr>
            <a:fld id="{22992B40-8169-47EE-9C44-AA39D727298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dt" idx="10"/>
          </p:nvPr>
        </p:nvSpPr>
        <p:spPr>
          <a:ln/>
        </p:spPr>
        <p:txBody>
          <a:bodyPr/>
          <a:lstStyle>
            <a:lvl1pPr>
              <a:defRPr/>
            </a:lvl1pPr>
          </a:lstStyle>
          <a:p>
            <a:pPr>
              <a:defRPr/>
            </a:pPr>
            <a:endParaRPr lang="ru-RU"/>
          </a:p>
        </p:txBody>
      </p:sp>
      <p:sp>
        <p:nvSpPr>
          <p:cNvPr id="5" name="Rectangle 12"/>
          <p:cNvSpPr>
            <a:spLocks noGrp="1" noChangeArrowheads="1"/>
          </p:cNvSpPr>
          <p:nvPr>
            <p:ph type="ftr" idx="11"/>
          </p:nvPr>
        </p:nvSpPr>
        <p:spPr>
          <a:ln/>
        </p:spPr>
        <p:txBody>
          <a:bodyPr/>
          <a:lstStyle>
            <a:lvl1pPr>
              <a:defRPr/>
            </a:lvl1pPr>
          </a:lstStyle>
          <a:p>
            <a:pPr>
              <a:defRPr/>
            </a:pPr>
            <a:endParaRPr lang="ru-RU"/>
          </a:p>
        </p:txBody>
      </p:sp>
      <p:sp>
        <p:nvSpPr>
          <p:cNvPr id="6" name="Rectangle 13"/>
          <p:cNvSpPr>
            <a:spLocks noGrp="1" noChangeArrowheads="1"/>
          </p:cNvSpPr>
          <p:nvPr>
            <p:ph type="sldNum" idx="12"/>
          </p:nvPr>
        </p:nvSpPr>
        <p:spPr>
          <a:ln/>
        </p:spPr>
        <p:txBody>
          <a:bodyPr/>
          <a:lstStyle>
            <a:lvl1pPr>
              <a:defRPr/>
            </a:lvl1pPr>
          </a:lstStyle>
          <a:p>
            <a:pPr>
              <a:defRPr/>
            </a:pPr>
            <a:fld id="{4EEE1D94-FEA0-40D0-A6D6-4C1EA5AB4A1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idx="10"/>
          </p:nvPr>
        </p:nvSpPr>
        <p:spPr>
          <a:ln/>
        </p:spPr>
        <p:txBody>
          <a:bodyPr/>
          <a:lstStyle>
            <a:lvl1pPr>
              <a:defRPr/>
            </a:lvl1pPr>
          </a:lstStyle>
          <a:p>
            <a:pPr>
              <a:defRPr/>
            </a:pPr>
            <a:endParaRPr lang="ru-RU"/>
          </a:p>
        </p:txBody>
      </p:sp>
      <p:sp>
        <p:nvSpPr>
          <p:cNvPr id="5" name="Rectangle 12"/>
          <p:cNvSpPr>
            <a:spLocks noGrp="1" noChangeArrowheads="1"/>
          </p:cNvSpPr>
          <p:nvPr>
            <p:ph type="ftr" idx="11"/>
          </p:nvPr>
        </p:nvSpPr>
        <p:spPr>
          <a:ln/>
        </p:spPr>
        <p:txBody>
          <a:bodyPr/>
          <a:lstStyle>
            <a:lvl1pPr>
              <a:defRPr/>
            </a:lvl1pPr>
          </a:lstStyle>
          <a:p>
            <a:pPr>
              <a:defRPr/>
            </a:pPr>
            <a:endParaRPr lang="ru-RU"/>
          </a:p>
        </p:txBody>
      </p:sp>
      <p:sp>
        <p:nvSpPr>
          <p:cNvPr id="6" name="Rectangle 13"/>
          <p:cNvSpPr>
            <a:spLocks noGrp="1" noChangeArrowheads="1"/>
          </p:cNvSpPr>
          <p:nvPr>
            <p:ph type="sldNum" idx="12"/>
          </p:nvPr>
        </p:nvSpPr>
        <p:spPr>
          <a:ln/>
        </p:spPr>
        <p:txBody>
          <a:bodyPr/>
          <a:lstStyle>
            <a:lvl1pPr>
              <a:defRPr/>
            </a:lvl1pPr>
          </a:lstStyle>
          <a:p>
            <a:pPr>
              <a:defRPr/>
            </a:pPr>
            <a:fld id="{A942AC03-AEBF-48FE-B2AE-165526E4955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idx="10"/>
          </p:nvPr>
        </p:nvSpPr>
        <p:spPr>
          <a:ln/>
        </p:spPr>
        <p:txBody>
          <a:bodyPr/>
          <a:lstStyle>
            <a:lvl1pPr>
              <a:defRPr/>
            </a:lvl1pPr>
          </a:lstStyle>
          <a:p>
            <a:pPr>
              <a:defRPr/>
            </a:pPr>
            <a:endParaRPr lang="ru-RU"/>
          </a:p>
        </p:txBody>
      </p:sp>
      <p:sp>
        <p:nvSpPr>
          <p:cNvPr id="5" name="Rectangle 12"/>
          <p:cNvSpPr>
            <a:spLocks noGrp="1" noChangeArrowheads="1"/>
          </p:cNvSpPr>
          <p:nvPr>
            <p:ph type="ftr" idx="11"/>
          </p:nvPr>
        </p:nvSpPr>
        <p:spPr>
          <a:ln/>
        </p:spPr>
        <p:txBody>
          <a:bodyPr/>
          <a:lstStyle>
            <a:lvl1pPr>
              <a:defRPr/>
            </a:lvl1pPr>
          </a:lstStyle>
          <a:p>
            <a:pPr>
              <a:defRPr/>
            </a:pPr>
            <a:endParaRPr lang="ru-RU"/>
          </a:p>
        </p:txBody>
      </p:sp>
      <p:sp>
        <p:nvSpPr>
          <p:cNvPr id="6" name="Rectangle 13"/>
          <p:cNvSpPr>
            <a:spLocks noGrp="1" noChangeArrowheads="1"/>
          </p:cNvSpPr>
          <p:nvPr>
            <p:ph type="sldNum" idx="12"/>
          </p:nvPr>
        </p:nvSpPr>
        <p:spPr>
          <a:ln/>
        </p:spPr>
        <p:txBody>
          <a:bodyPr/>
          <a:lstStyle>
            <a:lvl1pPr>
              <a:defRPr/>
            </a:lvl1pPr>
          </a:lstStyle>
          <a:p>
            <a:pPr>
              <a:defRPr/>
            </a:pPr>
            <a:fld id="{748142EF-8095-4375-B02B-B05A58F072DB}"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idx="10"/>
          </p:nvPr>
        </p:nvSpPr>
        <p:spPr>
          <a:ln/>
        </p:spPr>
        <p:txBody>
          <a:bodyPr/>
          <a:lstStyle>
            <a:lvl1pPr>
              <a:defRPr/>
            </a:lvl1pPr>
          </a:lstStyle>
          <a:p>
            <a:pPr>
              <a:defRPr/>
            </a:pPr>
            <a:endParaRPr lang="ru-RU"/>
          </a:p>
        </p:txBody>
      </p:sp>
      <p:sp>
        <p:nvSpPr>
          <p:cNvPr id="6" name="Rectangle 12"/>
          <p:cNvSpPr>
            <a:spLocks noGrp="1" noChangeArrowheads="1"/>
          </p:cNvSpPr>
          <p:nvPr>
            <p:ph type="ftr" idx="11"/>
          </p:nvPr>
        </p:nvSpPr>
        <p:spPr>
          <a:ln/>
        </p:spPr>
        <p:txBody>
          <a:bodyPr/>
          <a:lstStyle>
            <a:lvl1pPr>
              <a:defRPr/>
            </a:lvl1pPr>
          </a:lstStyle>
          <a:p>
            <a:pPr>
              <a:defRPr/>
            </a:pPr>
            <a:endParaRPr lang="ru-RU"/>
          </a:p>
        </p:txBody>
      </p:sp>
      <p:sp>
        <p:nvSpPr>
          <p:cNvPr id="7" name="Rectangle 13"/>
          <p:cNvSpPr>
            <a:spLocks noGrp="1" noChangeArrowheads="1"/>
          </p:cNvSpPr>
          <p:nvPr>
            <p:ph type="sldNum" idx="12"/>
          </p:nvPr>
        </p:nvSpPr>
        <p:spPr>
          <a:ln/>
        </p:spPr>
        <p:txBody>
          <a:bodyPr/>
          <a:lstStyle>
            <a:lvl1pPr>
              <a:defRPr/>
            </a:lvl1pPr>
          </a:lstStyle>
          <a:p>
            <a:pPr>
              <a:defRPr/>
            </a:pPr>
            <a:fld id="{F0818040-CE25-46EB-B489-0BED7AE4404A}"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idx="10"/>
          </p:nvPr>
        </p:nvSpPr>
        <p:spPr>
          <a:ln/>
        </p:spPr>
        <p:txBody>
          <a:bodyPr/>
          <a:lstStyle>
            <a:lvl1pPr>
              <a:defRPr/>
            </a:lvl1pPr>
          </a:lstStyle>
          <a:p>
            <a:pPr>
              <a:defRPr/>
            </a:pPr>
            <a:endParaRPr lang="ru-RU"/>
          </a:p>
        </p:txBody>
      </p:sp>
      <p:sp>
        <p:nvSpPr>
          <p:cNvPr id="8" name="Rectangle 12"/>
          <p:cNvSpPr>
            <a:spLocks noGrp="1" noChangeArrowheads="1"/>
          </p:cNvSpPr>
          <p:nvPr>
            <p:ph type="ftr" idx="11"/>
          </p:nvPr>
        </p:nvSpPr>
        <p:spPr>
          <a:ln/>
        </p:spPr>
        <p:txBody>
          <a:bodyPr/>
          <a:lstStyle>
            <a:lvl1pPr>
              <a:defRPr/>
            </a:lvl1pPr>
          </a:lstStyle>
          <a:p>
            <a:pPr>
              <a:defRPr/>
            </a:pPr>
            <a:endParaRPr lang="ru-RU"/>
          </a:p>
        </p:txBody>
      </p:sp>
      <p:sp>
        <p:nvSpPr>
          <p:cNvPr id="9" name="Rectangle 13"/>
          <p:cNvSpPr>
            <a:spLocks noGrp="1" noChangeArrowheads="1"/>
          </p:cNvSpPr>
          <p:nvPr>
            <p:ph type="sldNum" idx="12"/>
          </p:nvPr>
        </p:nvSpPr>
        <p:spPr>
          <a:ln/>
        </p:spPr>
        <p:txBody>
          <a:bodyPr/>
          <a:lstStyle>
            <a:lvl1pPr>
              <a:defRPr/>
            </a:lvl1pPr>
          </a:lstStyle>
          <a:p>
            <a:pPr>
              <a:defRPr/>
            </a:pPr>
            <a:fld id="{F52D8B72-3111-43C9-B808-40DE82DFFA0E}"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idx="10"/>
          </p:nvPr>
        </p:nvSpPr>
        <p:spPr>
          <a:ln/>
        </p:spPr>
        <p:txBody>
          <a:bodyPr/>
          <a:lstStyle>
            <a:lvl1pPr>
              <a:defRPr/>
            </a:lvl1pPr>
          </a:lstStyle>
          <a:p>
            <a:pPr>
              <a:defRPr/>
            </a:pPr>
            <a:endParaRPr lang="ru-RU"/>
          </a:p>
        </p:txBody>
      </p:sp>
      <p:sp>
        <p:nvSpPr>
          <p:cNvPr id="4" name="Rectangle 12"/>
          <p:cNvSpPr>
            <a:spLocks noGrp="1" noChangeArrowheads="1"/>
          </p:cNvSpPr>
          <p:nvPr>
            <p:ph type="ftr" idx="11"/>
          </p:nvPr>
        </p:nvSpPr>
        <p:spPr>
          <a:ln/>
        </p:spPr>
        <p:txBody>
          <a:bodyPr/>
          <a:lstStyle>
            <a:lvl1pPr>
              <a:defRPr/>
            </a:lvl1pPr>
          </a:lstStyle>
          <a:p>
            <a:pPr>
              <a:defRPr/>
            </a:pPr>
            <a:endParaRPr lang="ru-RU"/>
          </a:p>
        </p:txBody>
      </p:sp>
      <p:sp>
        <p:nvSpPr>
          <p:cNvPr id="5" name="Rectangle 13"/>
          <p:cNvSpPr>
            <a:spLocks noGrp="1" noChangeArrowheads="1"/>
          </p:cNvSpPr>
          <p:nvPr>
            <p:ph type="sldNum" idx="12"/>
          </p:nvPr>
        </p:nvSpPr>
        <p:spPr>
          <a:ln/>
        </p:spPr>
        <p:txBody>
          <a:bodyPr/>
          <a:lstStyle>
            <a:lvl1pPr>
              <a:defRPr/>
            </a:lvl1pPr>
          </a:lstStyle>
          <a:p>
            <a:pPr>
              <a:defRPr/>
            </a:pPr>
            <a:fld id="{943155D4-6F24-4871-906A-DC1CEDC6F886}"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idx="10"/>
          </p:nvPr>
        </p:nvSpPr>
        <p:spPr>
          <a:ln/>
        </p:spPr>
        <p:txBody>
          <a:bodyPr/>
          <a:lstStyle>
            <a:lvl1pPr>
              <a:defRPr/>
            </a:lvl1pPr>
          </a:lstStyle>
          <a:p>
            <a:pPr>
              <a:defRPr/>
            </a:pPr>
            <a:endParaRPr lang="ru-RU"/>
          </a:p>
        </p:txBody>
      </p:sp>
      <p:sp>
        <p:nvSpPr>
          <p:cNvPr id="3" name="Rectangle 12"/>
          <p:cNvSpPr>
            <a:spLocks noGrp="1" noChangeArrowheads="1"/>
          </p:cNvSpPr>
          <p:nvPr>
            <p:ph type="ftr" idx="11"/>
          </p:nvPr>
        </p:nvSpPr>
        <p:spPr>
          <a:ln/>
        </p:spPr>
        <p:txBody>
          <a:bodyPr/>
          <a:lstStyle>
            <a:lvl1pPr>
              <a:defRPr/>
            </a:lvl1pPr>
          </a:lstStyle>
          <a:p>
            <a:pPr>
              <a:defRPr/>
            </a:pPr>
            <a:endParaRPr lang="ru-RU"/>
          </a:p>
        </p:txBody>
      </p:sp>
      <p:sp>
        <p:nvSpPr>
          <p:cNvPr id="4" name="Rectangle 13"/>
          <p:cNvSpPr>
            <a:spLocks noGrp="1" noChangeArrowheads="1"/>
          </p:cNvSpPr>
          <p:nvPr>
            <p:ph type="sldNum" idx="12"/>
          </p:nvPr>
        </p:nvSpPr>
        <p:spPr>
          <a:ln/>
        </p:spPr>
        <p:txBody>
          <a:bodyPr/>
          <a:lstStyle>
            <a:lvl1pPr>
              <a:defRPr/>
            </a:lvl1pPr>
          </a:lstStyle>
          <a:p>
            <a:pPr>
              <a:defRPr/>
            </a:pPr>
            <a:fld id="{ADC05C6B-F05E-4429-9ED7-9365C469E4FB}"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idx="10"/>
          </p:nvPr>
        </p:nvSpPr>
        <p:spPr>
          <a:ln/>
        </p:spPr>
        <p:txBody>
          <a:bodyPr/>
          <a:lstStyle>
            <a:lvl1pPr>
              <a:defRPr/>
            </a:lvl1pPr>
          </a:lstStyle>
          <a:p>
            <a:pPr>
              <a:defRPr/>
            </a:pPr>
            <a:endParaRPr lang="ru-RU"/>
          </a:p>
        </p:txBody>
      </p:sp>
      <p:sp>
        <p:nvSpPr>
          <p:cNvPr id="6" name="Rectangle 12"/>
          <p:cNvSpPr>
            <a:spLocks noGrp="1" noChangeArrowheads="1"/>
          </p:cNvSpPr>
          <p:nvPr>
            <p:ph type="ftr" idx="11"/>
          </p:nvPr>
        </p:nvSpPr>
        <p:spPr>
          <a:ln/>
        </p:spPr>
        <p:txBody>
          <a:bodyPr/>
          <a:lstStyle>
            <a:lvl1pPr>
              <a:defRPr/>
            </a:lvl1pPr>
          </a:lstStyle>
          <a:p>
            <a:pPr>
              <a:defRPr/>
            </a:pPr>
            <a:endParaRPr lang="ru-RU"/>
          </a:p>
        </p:txBody>
      </p:sp>
      <p:sp>
        <p:nvSpPr>
          <p:cNvPr id="7" name="Rectangle 13"/>
          <p:cNvSpPr>
            <a:spLocks noGrp="1" noChangeArrowheads="1"/>
          </p:cNvSpPr>
          <p:nvPr>
            <p:ph type="sldNum" idx="12"/>
          </p:nvPr>
        </p:nvSpPr>
        <p:spPr>
          <a:ln/>
        </p:spPr>
        <p:txBody>
          <a:bodyPr/>
          <a:lstStyle>
            <a:lvl1pPr>
              <a:defRPr/>
            </a:lvl1pPr>
          </a:lstStyle>
          <a:p>
            <a:pPr>
              <a:defRPr/>
            </a:pPr>
            <a:fld id="{384AC4A5-B04C-42CD-B58D-D299861F1A2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ftr" idx="11"/>
          </p:nvPr>
        </p:nvSpPr>
        <p:spPr>
          <a:ln/>
        </p:spPr>
        <p:txBody>
          <a:bodyPr/>
          <a:lstStyle>
            <a:lvl1pPr>
              <a:defRPr/>
            </a:lvl1pPr>
          </a:lstStyle>
          <a:p>
            <a:pPr>
              <a:defRPr/>
            </a:pPr>
            <a:endParaRPr lang="ru-RU"/>
          </a:p>
        </p:txBody>
      </p:sp>
      <p:sp>
        <p:nvSpPr>
          <p:cNvPr id="6" name="Rectangle 10"/>
          <p:cNvSpPr>
            <a:spLocks noGrp="1" noChangeArrowheads="1"/>
          </p:cNvSpPr>
          <p:nvPr>
            <p:ph type="sldNum" idx="12"/>
          </p:nvPr>
        </p:nvSpPr>
        <p:spPr>
          <a:ln/>
        </p:spPr>
        <p:txBody>
          <a:bodyPr/>
          <a:lstStyle>
            <a:lvl1pPr>
              <a:defRPr/>
            </a:lvl1pPr>
          </a:lstStyle>
          <a:p>
            <a:pPr>
              <a:defRPr/>
            </a:pPr>
            <a:fld id="{F96768E2-38D6-4B60-BFE2-A560AF4BAAA3}"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idx="10"/>
          </p:nvPr>
        </p:nvSpPr>
        <p:spPr>
          <a:ln/>
        </p:spPr>
        <p:txBody>
          <a:bodyPr/>
          <a:lstStyle>
            <a:lvl1pPr>
              <a:defRPr/>
            </a:lvl1pPr>
          </a:lstStyle>
          <a:p>
            <a:pPr>
              <a:defRPr/>
            </a:pPr>
            <a:endParaRPr lang="ru-RU"/>
          </a:p>
        </p:txBody>
      </p:sp>
      <p:sp>
        <p:nvSpPr>
          <p:cNvPr id="6" name="Rectangle 12"/>
          <p:cNvSpPr>
            <a:spLocks noGrp="1" noChangeArrowheads="1"/>
          </p:cNvSpPr>
          <p:nvPr>
            <p:ph type="ftr" idx="11"/>
          </p:nvPr>
        </p:nvSpPr>
        <p:spPr>
          <a:ln/>
        </p:spPr>
        <p:txBody>
          <a:bodyPr/>
          <a:lstStyle>
            <a:lvl1pPr>
              <a:defRPr/>
            </a:lvl1pPr>
          </a:lstStyle>
          <a:p>
            <a:pPr>
              <a:defRPr/>
            </a:pPr>
            <a:endParaRPr lang="ru-RU"/>
          </a:p>
        </p:txBody>
      </p:sp>
      <p:sp>
        <p:nvSpPr>
          <p:cNvPr id="7" name="Rectangle 13"/>
          <p:cNvSpPr>
            <a:spLocks noGrp="1" noChangeArrowheads="1"/>
          </p:cNvSpPr>
          <p:nvPr>
            <p:ph type="sldNum" idx="12"/>
          </p:nvPr>
        </p:nvSpPr>
        <p:spPr>
          <a:ln/>
        </p:spPr>
        <p:txBody>
          <a:bodyPr/>
          <a:lstStyle>
            <a:lvl1pPr>
              <a:defRPr/>
            </a:lvl1pPr>
          </a:lstStyle>
          <a:p>
            <a:pPr>
              <a:defRPr/>
            </a:pPr>
            <a:fld id="{9118A7C0-3759-4B78-9193-F1835E97C950}"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idx="10"/>
          </p:nvPr>
        </p:nvSpPr>
        <p:spPr>
          <a:ln/>
        </p:spPr>
        <p:txBody>
          <a:bodyPr/>
          <a:lstStyle>
            <a:lvl1pPr>
              <a:defRPr/>
            </a:lvl1pPr>
          </a:lstStyle>
          <a:p>
            <a:pPr>
              <a:defRPr/>
            </a:pPr>
            <a:endParaRPr lang="ru-RU"/>
          </a:p>
        </p:txBody>
      </p:sp>
      <p:sp>
        <p:nvSpPr>
          <p:cNvPr id="5" name="Rectangle 12"/>
          <p:cNvSpPr>
            <a:spLocks noGrp="1" noChangeArrowheads="1"/>
          </p:cNvSpPr>
          <p:nvPr>
            <p:ph type="ftr" idx="11"/>
          </p:nvPr>
        </p:nvSpPr>
        <p:spPr>
          <a:ln/>
        </p:spPr>
        <p:txBody>
          <a:bodyPr/>
          <a:lstStyle>
            <a:lvl1pPr>
              <a:defRPr/>
            </a:lvl1pPr>
          </a:lstStyle>
          <a:p>
            <a:pPr>
              <a:defRPr/>
            </a:pPr>
            <a:endParaRPr lang="ru-RU"/>
          </a:p>
        </p:txBody>
      </p:sp>
      <p:sp>
        <p:nvSpPr>
          <p:cNvPr id="6" name="Rectangle 13"/>
          <p:cNvSpPr>
            <a:spLocks noGrp="1" noChangeArrowheads="1"/>
          </p:cNvSpPr>
          <p:nvPr>
            <p:ph type="sldNum" idx="12"/>
          </p:nvPr>
        </p:nvSpPr>
        <p:spPr>
          <a:ln/>
        </p:spPr>
        <p:txBody>
          <a:bodyPr/>
          <a:lstStyle>
            <a:lvl1pPr>
              <a:defRPr/>
            </a:lvl1pPr>
          </a:lstStyle>
          <a:p>
            <a:pPr>
              <a:defRPr/>
            </a:pPr>
            <a:fld id="{C4DF4704-1991-465E-95D7-A1F3E71B743D}"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143000"/>
            <a:ext cx="2055813" cy="4983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143000"/>
            <a:ext cx="6016625" cy="4983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idx="10"/>
          </p:nvPr>
        </p:nvSpPr>
        <p:spPr>
          <a:ln/>
        </p:spPr>
        <p:txBody>
          <a:bodyPr/>
          <a:lstStyle>
            <a:lvl1pPr>
              <a:defRPr/>
            </a:lvl1pPr>
          </a:lstStyle>
          <a:p>
            <a:pPr>
              <a:defRPr/>
            </a:pPr>
            <a:endParaRPr lang="ru-RU"/>
          </a:p>
        </p:txBody>
      </p:sp>
      <p:sp>
        <p:nvSpPr>
          <p:cNvPr id="5" name="Rectangle 12"/>
          <p:cNvSpPr>
            <a:spLocks noGrp="1" noChangeArrowheads="1"/>
          </p:cNvSpPr>
          <p:nvPr>
            <p:ph type="ftr" idx="11"/>
          </p:nvPr>
        </p:nvSpPr>
        <p:spPr>
          <a:ln/>
        </p:spPr>
        <p:txBody>
          <a:bodyPr/>
          <a:lstStyle>
            <a:lvl1pPr>
              <a:defRPr/>
            </a:lvl1pPr>
          </a:lstStyle>
          <a:p>
            <a:pPr>
              <a:defRPr/>
            </a:pPr>
            <a:endParaRPr lang="ru-RU"/>
          </a:p>
        </p:txBody>
      </p:sp>
      <p:sp>
        <p:nvSpPr>
          <p:cNvPr id="6" name="Rectangle 13"/>
          <p:cNvSpPr>
            <a:spLocks noGrp="1" noChangeArrowheads="1"/>
          </p:cNvSpPr>
          <p:nvPr>
            <p:ph type="sldNum" idx="12"/>
          </p:nvPr>
        </p:nvSpPr>
        <p:spPr>
          <a:ln/>
        </p:spPr>
        <p:txBody>
          <a:bodyPr/>
          <a:lstStyle>
            <a:lvl1pPr>
              <a:defRPr/>
            </a:lvl1pPr>
          </a:lstStyle>
          <a:p>
            <a:pPr>
              <a:defRPr/>
            </a:pPr>
            <a:fld id="{CD8CF00E-A4CC-439A-BD86-9E3EC179E86D}"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1143000"/>
            <a:ext cx="6624638" cy="2205038"/>
          </a:xfrm>
        </p:spPr>
        <p:txBody>
          <a:bodyPr/>
          <a:lstStyle/>
          <a:p>
            <a:r>
              <a:rPr lang="ru-RU" smtClean="0"/>
              <a:t>Образец заголовка</a:t>
            </a:r>
            <a:endParaRPr lang="ru-RU"/>
          </a:p>
        </p:txBody>
      </p:sp>
      <p:sp>
        <p:nvSpPr>
          <p:cNvPr id="3" name="Rectangle 11"/>
          <p:cNvSpPr>
            <a:spLocks noGrp="1" noChangeArrowheads="1"/>
          </p:cNvSpPr>
          <p:nvPr>
            <p:ph type="dt" idx="10"/>
          </p:nvPr>
        </p:nvSpPr>
        <p:spPr>
          <a:ln/>
        </p:spPr>
        <p:txBody>
          <a:bodyPr/>
          <a:lstStyle>
            <a:lvl1pPr>
              <a:defRPr/>
            </a:lvl1pPr>
          </a:lstStyle>
          <a:p>
            <a:pPr>
              <a:defRPr/>
            </a:pPr>
            <a:endParaRPr lang="ru-RU"/>
          </a:p>
        </p:txBody>
      </p:sp>
      <p:sp>
        <p:nvSpPr>
          <p:cNvPr id="4" name="Rectangle 12"/>
          <p:cNvSpPr>
            <a:spLocks noGrp="1" noChangeArrowheads="1"/>
          </p:cNvSpPr>
          <p:nvPr>
            <p:ph type="ftr" idx="11"/>
          </p:nvPr>
        </p:nvSpPr>
        <p:spPr>
          <a:ln/>
        </p:spPr>
        <p:txBody>
          <a:bodyPr/>
          <a:lstStyle>
            <a:lvl1pPr>
              <a:defRPr/>
            </a:lvl1pPr>
          </a:lstStyle>
          <a:p>
            <a:pPr>
              <a:defRPr/>
            </a:pPr>
            <a:endParaRPr lang="ru-RU"/>
          </a:p>
        </p:txBody>
      </p:sp>
      <p:sp>
        <p:nvSpPr>
          <p:cNvPr id="5" name="Rectangle 13"/>
          <p:cNvSpPr>
            <a:spLocks noGrp="1" noChangeArrowheads="1"/>
          </p:cNvSpPr>
          <p:nvPr>
            <p:ph type="sldNum" idx="12"/>
          </p:nvPr>
        </p:nvSpPr>
        <p:spPr>
          <a:ln/>
        </p:spPr>
        <p:txBody>
          <a:bodyPr/>
          <a:lstStyle>
            <a:lvl1pPr>
              <a:defRPr/>
            </a:lvl1pPr>
          </a:lstStyle>
          <a:p>
            <a:pPr>
              <a:defRPr/>
            </a:pPr>
            <a:fld id="{C9C224BA-1152-4BB0-AAFD-951017D3F49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idx="10"/>
          </p:nvPr>
        </p:nvSpPr>
        <p:spPr>
          <a:ln/>
        </p:spPr>
        <p:txBody>
          <a:bodyPr/>
          <a:lstStyle>
            <a:lvl1pPr>
              <a:defRPr/>
            </a:lvl1pPr>
          </a:lstStyle>
          <a:p>
            <a:pPr>
              <a:defRPr/>
            </a:pPr>
            <a:endParaRPr lang="ru-RU"/>
          </a:p>
        </p:txBody>
      </p:sp>
      <p:sp>
        <p:nvSpPr>
          <p:cNvPr id="5" name="Rectangle 9"/>
          <p:cNvSpPr>
            <a:spLocks noGrp="1" noChangeArrowheads="1"/>
          </p:cNvSpPr>
          <p:nvPr>
            <p:ph type="ftr" idx="11"/>
          </p:nvPr>
        </p:nvSpPr>
        <p:spPr>
          <a:ln/>
        </p:spPr>
        <p:txBody>
          <a:bodyPr/>
          <a:lstStyle>
            <a:lvl1pPr>
              <a:defRPr/>
            </a:lvl1pPr>
          </a:lstStyle>
          <a:p>
            <a:pPr>
              <a:defRPr/>
            </a:pPr>
            <a:endParaRPr lang="ru-RU"/>
          </a:p>
        </p:txBody>
      </p:sp>
      <p:sp>
        <p:nvSpPr>
          <p:cNvPr id="6" name="Rectangle 10"/>
          <p:cNvSpPr>
            <a:spLocks noGrp="1" noChangeArrowheads="1"/>
          </p:cNvSpPr>
          <p:nvPr>
            <p:ph type="sldNum" idx="12"/>
          </p:nvPr>
        </p:nvSpPr>
        <p:spPr>
          <a:ln/>
        </p:spPr>
        <p:txBody>
          <a:bodyPr/>
          <a:lstStyle>
            <a:lvl1pPr>
              <a:defRPr/>
            </a:lvl1pPr>
          </a:lstStyle>
          <a:p>
            <a:pPr>
              <a:defRPr/>
            </a:pPr>
            <a:fld id="{4B296003-007F-4673-8C3F-B526C77A6DE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38068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3625" y="1600200"/>
            <a:ext cx="3808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ftr" idx="11"/>
          </p:nvPr>
        </p:nvSpPr>
        <p:spPr>
          <a:ln/>
        </p:spPr>
        <p:txBody>
          <a:bodyPr/>
          <a:lstStyle>
            <a:lvl1pPr>
              <a:defRPr/>
            </a:lvl1pPr>
          </a:lstStyle>
          <a:p>
            <a:pPr>
              <a:defRPr/>
            </a:pPr>
            <a:endParaRPr lang="ru-RU"/>
          </a:p>
        </p:txBody>
      </p:sp>
      <p:sp>
        <p:nvSpPr>
          <p:cNvPr id="7" name="Rectangle 10"/>
          <p:cNvSpPr>
            <a:spLocks noGrp="1" noChangeArrowheads="1"/>
          </p:cNvSpPr>
          <p:nvPr>
            <p:ph type="sldNum" idx="12"/>
          </p:nvPr>
        </p:nvSpPr>
        <p:spPr>
          <a:ln/>
        </p:spPr>
        <p:txBody>
          <a:bodyPr/>
          <a:lstStyle>
            <a:lvl1pPr>
              <a:defRPr/>
            </a:lvl1pPr>
          </a:lstStyle>
          <a:p>
            <a:pPr>
              <a:defRPr/>
            </a:pPr>
            <a:fld id="{94C14493-5033-49E8-A1DC-F9796D22AAF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idx="10"/>
          </p:nvPr>
        </p:nvSpPr>
        <p:spPr>
          <a:ln/>
        </p:spPr>
        <p:txBody>
          <a:bodyPr/>
          <a:lstStyle>
            <a:lvl1pPr>
              <a:defRPr/>
            </a:lvl1pPr>
          </a:lstStyle>
          <a:p>
            <a:pPr>
              <a:defRPr/>
            </a:pPr>
            <a:endParaRPr lang="ru-RU"/>
          </a:p>
        </p:txBody>
      </p:sp>
      <p:sp>
        <p:nvSpPr>
          <p:cNvPr id="8" name="Rectangle 9"/>
          <p:cNvSpPr>
            <a:spLocks noGrp="1" noChangeArrowheads="1"/>
          </p:cNvSpPr>
          <p:nvPr>
            <p:ph type="ftr" idx="11"/>
          </p:nvPr>
        </p:nvSpPr>
        <p:spPr>
          <a:ln/>
        </p:spPr>
        <p:txBody>
          <a:bodyPr/>
          <a:lstStyle>
            <a:lvl1pPr>
              <a:defRPr/>
            </a:lvl1pPr>
          </a:lstStyle>
          <a:p>
            <a:pPr>
              <a:defRPr/>
            </a:pPr>
            <a:endParaRPr lang="ru-RU"/>
          </a:p>
        </p:txBody>
      </p:sp>
      <p:sp>
        <p:nvSpPr>
          <p:cNvPr id="9" name="Rectangle 10"/>
          <p:cNvSpPr>
            <a:spLocks noGrp="1" noChangeArrowheads="1"/>
          </p:cNvSpPr>
          <p:nvPr>
            <p:ph type="sldNum" idx="12"/>
          </p:nvPr>
        </p:nvSpPr>
        <p:spPr>
          <a:ln/>
        </p:spPr>
        <p:txBody>
          <a:bodyPr/>
          <a:lstStyle>
            <a:lvl1pPr>
              <a:defRPr/>
            </a:lvl1pPr>
          </a:lstStyle>
          <a:p>
            <a:pPr>
              <a:defRPr/>
            </a:pPr>
            <a:fld id="{124F2745-47DA-4847-AF81-CAD26D6ECFF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idx="10"/>
          </p:nvPr>
        </p:nvSpPr>
        <p:spPr>
          <a:ln/>
        </p:spPr>
        <p:txBody>
          <a:bodyPr/>
          <a:lstStyle>
            <a:lvl1pPr>
              <a:defRPr/>
            </a:lvl1pPr>
          </a:lstStyle>
          <a:p>
            <a:pPr>
              <a:defRPr/>
            </a:pPr>
            <a:endParaRPr lang="ru-RU"/>
          </a:p>
        </p:txBody>
      </p:sp>
      <p:sp>
        <p:nvSpPr>
          <p:cNvPr id="4" name="Rectangle 9"/>
          <p:cNvSpPr>
            <a:spLocks noGrp="1" noChangeArrowheads="1"/>
          </p:cNvSpPr>
          <p:nvPr>
            <p:ph type="ftr" idx="11"/>
          </p:nvPr>
        </p:nvSpPr>
        <p:spPr>
          <a:ln/>
        </p:spPr>
        <p:txBody>
          <a:bodyPr/>
          <a:lstStyle>
            <a:lvl1pPr>
              <a:defRPr/>
            </a:lvl1pPr>
          </a:lstStyle>
          <a:p>
            <a:pPr>
              <a:defRPr/>
            </a:pPr>
            <a:endParaRPr lang="ru-RU"/>
          </a:p>
        </p:txBody>
      </p:sp>
      <p:sp>
        <p:nvSpPr>
          <p:cNvPr id="5" name="Rectangle 10"/>
          <p:cNvSpPr>
            <a:spLocks noGrp="1" noChangeArrowheads="1"/>
          </p:cNvSpPr>
          <p:nvPr>
            <p:ph type="sldNum" idx="12"/>
          </p:nvPr>
        </p:nvSpPr>
        <p:spPr>
          <a:ln/>
        </p:spPr>
        <p:txBody>
          <a:bodyPr/>
          <a:lstStyle>
            <a:lvl1pPr>
              <a:defRPr/>
            </a:lvl1pPr>
          </a:lstStyle>
          <a:p>
            <a:pPr>
              <a:defRPr/>
            </a:pPr>
            <a:fld id="{D631C22D-2626-4A53-BDF0-12577A05366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idx="10"/>
          </p:nvPr>
        </p:nvSpPr>
        <p:spPr>
          <a:ln/>
        </p:spPr>
        <p:txBody>
          <a:bodyPr/>
          <a:lstStyle>
            <a:lvl1pPr>
              <a:defRPr/>
            </a:lvl1pPr>
          </a:lstStyle>
          <a:p>
            <a:pPr>
              <a:defRPr/>
            </a:pPr>
            <a:endParaRPr lang="ru-RU"/>
          </a:p>
        </p:txBody>
      </p:sp>
      <p:sp>
        <p:nvSpPr>
          <p:cNvPr id="3" name="Rectangle 9"/>
          <p:cNvSpPr>
            <a:spLocks noGrp="1" noChangeArrowheads="1"/>
          </p:cNvSpPr>
          <p:nvPr>
            <p:ph type="ftr" idx="11"/>
          </p:nvPr>
        </p:nvSpPr>
        <p:spPr>
          <a:ln/>
        </p:spPr>
        <p:txBody>
          <a:bodyPr/>
          <a:lstStyle>
            <a:lvl1pPr>
              <a:defRPr/>
            </a:lvl1pPr>
          </a:lstStyle>
          <a:p>
            <a:pPr>
              <a:defRPr/>
            </a:pPr>
            <a:endParaRPr lang="ru-RU"/>
          </a:p>
        </p:txBody>
      </p:sp>
      <p:sp>
        <p:nvSpPr>
          <p:cNvPr id="4" name="Rectangle 10"/>
          <p:cNvSpPr>
            <a:spLocks noGrp="1" noChangeArrowheads="1"/>
          </p:cNvSpPr>
          <p:nvPr>
            <p:ph type="sldNum" idx="12"/>
          </p:nvPr>
        </p:nvSpPr>
        <p:spPr>
          <a:ln/>
        </p:spPr>
        <p:txBody>
          <a:bodyPr/>
          <a:lstStyle>
            <a:lvl1pPr>
              <a:defRPr/>
            </a:lvl1pPr>
          </a:lstStyle>
          <a:p>
            <a:pPr>
              <a:defRPr/>
            </a:pPr>
            <a:fld id="{10E944CD-E497-4979-9150-F10A032A410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ftr" idx="11"/>
          </p:nvPr>
        </p:nvSpPr>
        <p:spPr>
          <a:ln/>
        </p:spPr>
        <p:txBody>
          <a:bodyPr/>
          <a:lstStyle>
            <a:lvl1pPr>
              <a:defRPr/>
            </a:lvl1pPr>
          </a:lstStyle>
          <a:p>
            <a:pPr>
              <a:defRPr/>
            </a:pPr>
            <a:endParaRPr lang="ru-RU"/>
          </a:p>
        </p:txBody>
      </p:sp>
      <p:sp>
        <p:nvSpPr>
          <p:cNvPr id="7" name="Rectangle 10"/>
          <p:cNvSpPr>
            <a:spLocks noGrp="1" noChangeArrowheads="1"/>
          </p:cNvSpPr>
          <p:nvPr>
            <p:ph type="sldNum" idx="12"/>
          </p:nvPr>
        </p:nvSpPr>
        <p:spPr>
          <a:ln/>
        </p:spPr>
        <p:txBody>
          <a:bodyPr/>
          <a:lstStyle>
            <a:lvl1pPr>
              <a:defRPr/>
            </a:lvl1pPr>
          </a:lstStyle>
          <a:p>
            <a:pPr>
              <a:defRPr/>
            </a:pPr>
            <a:fld id="{38A0BD45-E0B9-41C2-9A08-1410556EEF2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idx="10"/>
          </p:nvPr>
        </p:nvSpPr>
        <p:spPr>
          <a:ln/>
        </p:spPr>
        <p:txBody>
          <a:bodyPr/>
          <a:lstStyle>
            <a:lvl1pPr>
              <a:defRPr/>
            </a:lvl1pPr>
          </a:lstStyle>
          <a:p>
            <a:pPr>
              <a:defRPr/>
            </a:pPr>
            <a:endParaRPr lang="ru-RU"/>
          </a:p>
        </p:txBody>
      </p:sp>
      <p:sp>
        <p:nvSpPr>
          <p:cNvPr id="6" name="Rectangle 9"/>
          <p:cNvSpPr>
            <a:spLocks noGrp="1" noChangeArrowheads="1"/>
          </p:cNvSpPr>
          <p:nvPr>
            <p:ph type="ftr" idx="11"/>
          </p:nvPr>
        </p:nvSpPr>
        <p:spPr>
          <a:ln/>
        </p:spPr>
        <p:txBody>
          <a:bodyPr/>
          <a:lstStyle>
            <a:lvl1pPr>
              <a:defRPr/>
            </a:lvl1pPr>
          </a:lstStyle>
          <a:p>
            <a:pPr>
              <a:defRPr/>
            </a:pPr>
            <a:endParaRPr lang="ru-RU"/>
          </a:p>
        </p:txBody>
      </p:sp>
      <p:sp>
        <p:nvSpPr>
          <p:cNvPr id="7" name="Rectangle 10"/>
          <p:cNvSpPr>
            <a:spLocks noGrp="1" noChangeArrowheads="1"/>
          </p:cNvSpPr>
          <p:nvPr>
            <p:ph type="sldNum" idx="12"/>
          </p:nvPr>
        </p:nvSpPr>
        <p:spPr>
          <a:ln/>
        </p:spPr>
        <p:txBody>
          <a:bodyPr/>
          <a:lstStyle>
            <a:lvl1pPr>
              <a:defRPr/>
            </a:lvl1pPr>
          </a:lstStyle>
          <a:p>
            <a:pPr>
              <a:defRPr/>
            </a:pPr>
            <a:fld id="{5394C8B0-D553-4E40-A162-844FA2C5D7D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0"/>
            <a:ext cx="8685213" cy="4875213"/>
            <a:chOff x="0" y="0"/>
            <a:chExt cx="5471" cy="3071"/>
          </a:xfrm>
        </p:grpSpPr>
        <p:sp>
          <p:nvSpPr>
            <p:cNvPr id="2" name="Rectangle 2"/>
            <p:cNvSpPr>
              <a:spLocks noChangeArrowheads="1"/>
            </p:cNvSpPr>
            <p:nvPr/>
          </p:nvSpPr>
          <p:spPr bwMode="auto">
            <a:xfrm>
              <a:off x="0" y="0"/>
              <a:ext cx="384" cy="3072"/>
            </a:xfrm>
            <a:prstGeom prst="rect">
              <a:avLst/>
            </a:prstGeom>
            <a:solidFill>
              <a:srgbClr val="5C72B8"/>
            </a:solidFill>
            <a:ln w="9525">
              <a:noFill/>
              <a:round/>
              <a:headEnd/>
              <a:tailEnd/>
            </a:ln>
          </p:spPr>
          <p:txBody>
            <a:bodyPr wrap="none" anchor="ctr"/>
            <a:lstStyle/>
            <a:p>
              <a:endParaRPr lang="ru-RU" altLang="ru-RU"/>
            </a:p>
          </p:txBody>
        </p:sp>
        <p:grpSp>
          <p:nvGrpSpPr>
            <p:cNvPr id="3" name="Group 3"/>
            <p:cNvGrpSpPr>
              <a:grpSpLocks/>
            </p:cNvGrpSpPr>
            <p:nvPr/>
          </p:nvGrpSpPr>
          <p:grpSpPr bwMode="auto">
            <a:xfrm>
              <a:off x="240" y="893"/>
              <a:ext cx="5231" cy="114"/>
              <a:chOff x="240" y="893"/>
              <a:chExt cx="5231" cy="114"/>
            </a:xfrm>
          </p:grpSpPr>
          <p:sp>
            <p:nvSpPr>
              <p:cNvPr id="1035" name="Rectangle 4"/>
              <p:cNvSpPr>
                <a:spLocks noChangeArrowheads="1"/>
              </p:cNvSpPr>
              <p:nvPr/>
            </p:nvSpPr>
            <p:spPr bwMode="auto">
              <a:xfrm>
                <a:off x="4320" y="893"/>
                <a:ext cx="1152" cy="115"/>
              </a:xfrm>
              <a:prstGeom prst="rect">
                <a:avLst/>
              </a:prstGeom>
              <a:solidFill>
                <a:srgbClr val="D6D05C"/>
              </a:solidFill>
              <a:ln w="9525">
                <a:noFill/>
                <a:round/>
                <a:headEnd/>
                <a:tailEnd/>
              </a:ln>
            </p:spPr>
            <p:txBody>
              <a:bodyPr wrap="none" anchor="ctr"/>
              <a:lstStyle/>
              <a:p>
                <a:endParaRPr lang="ru-RU" altLang="ru-RU"/>
              </a:p>
            </p:txBody>
          </p:sp>
          <p:sp>
            <p:nvSpPr>
              <p:cNvPr id="1036" name="Line 5"/>
              <p:cNvSpPr>
                <a:spLocks noChangeShapeType="1"/>
              </p:cNvSpPr>
              <p:nvPr/>
            </p:nvSpPr>
            <p:spPr bwMode="auto">
              <a:xfrm>
                <a:off x="240" y="941"/>
                <a:ext cx="5232" cy="1"/>
              </a:xfrm>
              <a:prstGeom prst="line">
                <a:avLst/>
              </a:prstGeom>
              <a:noFill/>
              <a:ln w="19080">
                <a:solidFill>
                  <a:srgbClr val="0000CC"/>
                </a:solidFill>
                <a:miter lim="800000"/>
                <a:headEnd/>
                <a:tailEnd/>
              </a:ln>
            </p:spPr>
            <p:txBody>
              <a:bodyPr/>
              <a:lstStyle/>
              <a:p>
                <a:endParaRPr lang="ru-RU"/>
              </a:p>
            </p:txBody>
          </p:sp>
        </p:grpSp>
      </p:grpSp>
      <p:sp>
        <p:nvSpPr>
          <p:cNvPr id="1027" name="Rectangle 6"/>
          <p:cNvSpPr>
            <a:spLocks noGrp="1" noChangeArrowheads="1"/>
          </p:cNvSpPr>
          <p:nvPr>
            <p:ph type="title"/>
          </p:nvPr>
        </p:nvSpPr>
        <p:spPr bwMode="auto">
          <a:xfrm>
            <a:off x="914400" y="161925"/>
            <a:ext cx="7767638" cy="13731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8" name="Rectangle 7"/>
          <p:cNvSpPr>
            <a:spLocks noGrp="1" noChangeArrowheads="1"/>
          </p:cNvSpPr>
          <p:nvPr>
            <p:ph type="body" idx="1"/>
          </p:nvPr>
        </p:nvSpPr>
        <p:spPr bwMode="auto">
          <a:xfrm>
            <a:off x="914400" y="1600200"/>
            <a:ext cx="7767638" cy="45259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1032" name="Rectangle 8"/>
          <p:cNvSpPr>
            <a:spLocks noGrp="1" noChangeArrowheads="1"/>
          </p:cNvSpPr>
          <p:nvPr>
            <p:ph type="dt"/>
          </p:nvPr>
        </p:nvSpPr>
        <p:spPr bwMode="auto">
          <a:xfrm>
            <a:off x="914400" y="6251575"/>
            <a:ext cx="19764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stStyle>
          <a:p>
            <a:pPr>
              <a:defRPr/>
            </a:pPr>
            <a:endParaRPr lang="ru-RU"/>
          </a:p>
        </p:txBody>
      </p:sp>
      <p:sp>
        <p:nvSpPr>
          <p:cNvPr id="1033" name="Rectangle 9"/>
          <p:cNvSpPr>
            <a:spLocks noGrp="1" noChangeArrowheads="1"/>
          </p:cNvSpPr>
          <p:nvPr>
            <p:ph type="ftr"/>
          </p:nvPr>
        </p:nvSpPr>
        <p:spPr bwMode="auto">
          <a:xfrm>
            <a:off x="3352800" y="6248400"/>
            <a:ext cx="29670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stStyle>
          <a:p>
            <a:pPr>
              <a:defRPr/>
            </a:pPr>
            <a:endParaRPr lang="ru-RU"/>
          </a:p>
        </p:txBody>
      </p:sp>
      <p:sp>
        <p:nvSpPr>
          <p:cNvPr id="1034" name="Rectangle 10"/>
          <p:cNvSpPr>
            <a:spLocks noGrp="1" noChangeArrowheads="1"/>
          </p:cNvSpPr>
          <p:nvPr>
            <p:ph type="sldNum"/>
          </p:nvPr>
        </p:nvSpPr>
        <p:spPr bwMode="auto">
          <a:xfrm>
            <a:off x="67818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stStyle>
          <a:p>
            <a:pPr>
              <a:defRPr/>
            </a:pPr>
            <a:fld id="{420FA7CF-190C-440E-B1AD-1DD908645EE1}" type="slidenum">
              <a:rPr lang="ru-RU"/>
              <a:pPr>
                <a:defRPr/>
              </a:pPr>
              <a:t>‹#›</a:t>
            </a:fld>
            <a:endParaRPr lang="ru-RU"/>
          </a:p>
        </p:txBody>
      </p:sp>
      <p:sp>
        <p:nvSpPr>
          <p:cNvPr id="4" name="Line 11"/>
          <p:cNvSpPr>
            <a:spLocks noChangeShapeType="1"/>
          </p:cNvSpPr>
          <p:nvPr/>
        </p:nvSpPr>
        <p:spPr bwMode="auto">
          <a:xfrm>
            <a:off x="0" y="4876800"/>
            <a:ext cx="609600" cy="1588"/>
          </a:xfrm>
          <a:prstGeom prst="line">
            <a:avLst/>
          </a:prstGeom>
          <a:noFill/>
          <a:ln w="44280">
            <a:solidFill>
              <a:srgbClr val="0000CC"/>
            </a:solidFill>
            <a:miter lim="800000"/>
            <a:headEnd/>
            <a:tailEnd/>
          </a:ln>
        </p:spPr>
        <p:txBody>
          <a:bodyPr/>
          <a:lstStyle/>
          <a:p>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5pPr>
      <a:lvl6pPr marL="2514600" indent="-228600" algn="l" defTabSz="449263" rtl="0" fontAlgn="base">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6pPr>
      <a:lvl7pPr marL="2971800" indent="-228600" algn="l" defTabSz="449263" rtl="0" fontAlgn="base">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7pPr>
      <a:lvl8pPr marL="3429000" indent="-228600" algn="l" defTabSz="449263" rtl="0" fontAlgn="base">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8pPr>
      <a:lvl9pPr marL="3886200" indent="-228600" algn="l" defTabSz="449263" rtl="0" fontAlgn="base">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8" charset="0"/>
        <a:defRPr sz="2600">
          <a:solidFill>
            <a:srgbClr val="000000"/>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8761413" cy="5942013"/>
            <a:chOff x="0" y="0"/>
            <a:chExt cx="5519" cy="3743"/>
          </a:xfrm>
        </p:grpSpPr>
        <p:sp>
          <p:nvSpPr>
            <p:cNvPr id="2056" name="Rectangle 2"/>
            <p:cNvSpPr>
              <a:spLocks noChangeArrowheads="1"/>
            </p:cNvSpPr>
            <p:nvPr/>
          </p:nvSpPr>
          <p:spPr bwMode="auto">
            <a:xfrm>
              <a:off x="0" y="0"/>
              <a:ext cx="1104" cy="3072"/>
            </a:xfrm>
            <a:prstGeom prst="rect">
              <a:avLst/>
            </a:prstGeom>
            <a:solidFill>
              <a:srgbClr val="5C72B8"/>
            </a:solidFill>
            <a:ln w="9525">
              <a:noFill/>
              <a:round/>
              <a:headEnd/>
              <a:tailEnd/>
            </a:ln>
          </p:spPr>
          <p:txBody>
            <a:bodyPr wrap="none" anchor="ctr"/>
            <a:lstStyle/>
            <a:p>
              <a:endParaRPr lang="ru-RU" altLang="ru-RU"/>
            </a:p>
          </p:txBody>
        </p:sp>
        <p:grpSp>
          <p:nvGrpSpPr>
            <p:cNvPr id="2057" name="Group 3"/>
            <p:cNvGrpSpPr>
              <a:grpSpLocks/>
            </p:cNvGrpSpPr>
            <p:nvPr/>
          </p:nvGrpSpPr>
          <p:grpSpPr bwMode="auto">
            <a:xfrm>
              <a:off x="0" y="2208"/>
              <a:ext cx="5519" cy="1535"/>
              <a:chOff x="0" y="2208"/>
              <a:chExt cx="5519" cy="1535"/>
            </a:xfrm>
          </p:grpSpPr>
          <p:sp>
            <p:nvSpPr>
              <p:cNvPr id="2" name="Rectangle 4"/>
              <p:cNvSpPr>
                <a:spLocks noChangeArrowheads="1"/>
              </p:cNvSpPr>
              <p:nvPr/>
            </p:nvSpPr>
            <p:spPr bwMode="auto">
              <a:xfrm>
                <a:off x="624" y="2208"/>
                <a:ext cx="4896" cy="1536"/>
              </a:xfrm>
              <a:prstGeom prst="rect">
                <a:avLst/>
              </a:prstGeom>
              <a:solidFill>
                <a:srgbClr val="0000CC"/>
              </a:solidFill>
              <a:ln w="9525">
                <a:noFill/>
                <a:round/>
                <a:headEnd/>
                <a:tailEnd/>
              </a:ln>
            </p:spPr>
            <p:txBody>
              <a:bodyPr wrap="none" anchor="ctr"/>
              <a:lstStyle/>
              <a:p>
                <a:endParaRPr lang="ru-RU" altLang="ru-RU"/>
              </a:p>
            </p:txBody>
          </p:sp>
          <p:sp>
            <p:nvSpPr>
              <p:cNvPr id="2062" name="Rectangle 5"/>
              <p:cNvSpPr>
                <a:spLocks noChangeArrowheads="1"/>
              </p:cNvSpPr>
              <p:nvPr/>
            </p:nvSpPr>
            <p:spPr bwMode="auto">
              <a:xfrm>
                <a:off x="654" y="2352"/>
                <a:ext cx="4818" cy="1347"/>
              </a:xfrm>
              <a:prstGeom prst="rect">
                <a:avLst/>
              </a:prstGeom>
              <a:solidFill>
                <a:srgbClr val="FFFFFF"/>
              </a:solidFill>
              <a:ln w="9525">
                <a:noFill/>
                <a:round/>
                <a:headEnd/>
                <a:tailEnd/>
              </a:ln>
            </p:spPr>
            <p:txBody>
              <a:bodyPr wrap="none" anchor="ctr"/>
              <a:lstStyle/>
              <a:p>
                <a:endParaRPr lang="ru-RU" altLang="ru-RU"/>
              </a:p>
            </p:txBody>
          </p:sp>
          <p:sp>
            <p:nvSpPr>
              <p:cNvPr id="2063" name="Line 6"/>
              <p:cNvSpPr>
                <a:spLocks noChangeShapeType="1"/>
              </p:cNvSpPr>
              <p:nvPr/>
            </p:nvSpPr>
            <p:spPr bwMode="auto">
              <a:xfrm>
                <a:off x="0" y="3072"/>
                <a:ext cx="624" cy="1"/>
              </a:xfrm>
              <a:prstGeom prst="line">
                <a:avLst/>
              </a:prstGeom>
              <a:noFill/>
              <a:ln w="50760">
                <a:solidFill>
                  <a:srgbClr val="0000CC"/>
                </a:solidFill>
                <a:miter lim="800000"/>
                <a:headEnd/>
                <a:tailEnd/>
              </a:ln>
            </p:spPr>
            <p:txBody>
              <a:bodyPr/>
              <a:lstStyle/>
              <a:p>
                <a:endParaRPr lang="ru-RU"/>
              </a:p>
            </p:txBody>
          </p:sp>
        </p:grpSp>
        <p:grpSp>
          <p:nvGrpSpPr>
            <p:cNvPr id="2058" name="Group 7"/>
            <p:cNvGrpSpPr>
              <a:grpSpLocks/>
            </p:cNvGrpSpPr>
            <p:nvPr/>
          </p:nvGrpSpPr>
          <p:grpSpPr bwMode="auto">
            <a:xfrm>
              <a:off x="400" y="336"/>
              <a:ext cx="5087" cy="191"/>
              <a:chOff x="400" y="336"/>
              <a:chExt cx="5087" cy="191"/>
            </a:xfrm>
          </p:grpSpPr>
          <p:sp>
            <p:nvSpPr>
              <p:cNvPr id="3" name="Rectangle 8"/>
              <p:cNvSpPr>
                <a:spLocks noChangeArrowheads="1"/>
              </p:cNvSpPr>
              <p:nvPr/>
            </p:nvSpPr>
            <p:spPr bwMode="auto">
              <a:xfrm>
                <a:off x="3952" y="336"/>
                <a:ext cx="1536" cy="192"/>
              </a:xfrm>
              <a:prstGeom prst="rect">
                <a:avLst/>
              </a:prstGeom>
              <a:solidFill>
                <a:srgbClr val="D6D05C"/>
              </a:solidFill>
              <a:ln w="9525">
                <a:noFill/>
                <a:round/>
                <a:headEnd/>
                <a:tailEnd/>
              </a:ln>
            </p:spPr>
            <p:txBody>
              <a:bodyPr wrap="none" anchor="ctr"/>
              <a:lstStyle/>
              <a:p>
                <a:endParaRPr lang="ru-RU" altLang="ru-RU"/>
              </a:p>
            </p:txBody>
          </p:sp>
          <p:sp>
            <p:nvSpPr>
              <p:cNvPr id="4" name="Line 9"/>
              <p:cNvSpPr>
                <a:spLocks noChangeShapeType="1"/>
              </p:cNvSpPr>
              <p:nvPr/>
            </p:nvSpPr>
            <p:spPr bwMode="auto">
              <a:xfrm>
                <a:off x="400" y="432"/>
                <a:ext cx="5088" cy="1"/>
              </a:xfrm>
              <a:prstGeom prst="line">
                <a:avLst/>
              </a:prstGeom>
              <a:noFill/>
              <a:ln w="44280">
                <a:solidFill>
                  <a:srgbClr val="0000CC"/>
                </a:solidFill>
                <a:miter lim="800000"/>
                <a:headEnd/>
                <a:tailEnd/>
              </a:ln>
            </p:spPr>
            <p:txBody>
              <a:bodyPr/>
              <a:lstStyle/>
              <a:p>
                <a:endParaRPr lang="ru-RU"/>
              </a:p>
            </p:txBody>
          </p:sp>
        </p:grpSp>
      </p:grpSp>
      <p:sp>
        <p:nvSpPr>
          <p:cNvPr id="2051" name="Rectangle 10"/>
          <p:cNvSpPr>
            <a:spLocks noGrp="1" noChangeArrowheads="1"/>
          </p:cNvSpPr>
          <p:nvPr>
            <p:ph type="title"/>
          </p:nvPr>
        </p:nvSpPr>
        <p:spPr bwMode="auto">
          <a:xfrm>
            <a:off x="2057400" y="1143000"/>
            <a:ext cx="6624638" cy="22050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059" name="Rectangle 11"/>
          <p:cNvSpPr>
            <a:spLocks noGrp="1" noChangeArrowheads="1"/>
          </p:cNvSpPr>
          <p:nvPr>
            <p:ph type="dt"/>
          </p:nvPr>
        </p:nvSpPr>
        <p:spPr bwMode="auto">
          <a:xfrm>
            <a:off x="912813" y="6251575"/>
            <a:ext cx="1900237"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SzPct val="45000"/>
              <a:buFontTx/>
              <a:buNone/>
              <a:tabLst>
                <a:tab pos="723900" algn="l"/>
                <a:tab pos="1447800" algn="l"/>
              </a:tabLst>
              <a:defRPr sz="1000">
                <a:solidFill>
                  <a:srgbClr val="000000"/>
                </a:solidFill>
                <a:latin typeface="+mj-lt"/>
              </a:defRPr>
            </a:lvl1pPr>
          </a:lstStyle>
          <a:p>
            <a:pPr>
              <a:defRPr/>
            </a:pPr>
            <a:endParaRPr lang="ru-RU"/>
          </a:p>
        </p:txBody>
      </p:sp>
      <p:sp>
        <p:nvSpPr>
          <p:cNvPr id="2060" name="Rectangle 12"/>
          <p:cNvSpPr>
            <a:spLocks noGrp="1" noChangeArrowheads="1"/>
          </p:cNvSpPr>
          <p:nvPr>
            <p:ph type="ftr"/>
          </p:nvPr>
        </p:nvSpPr>
        <p:spPr bwMode="auto">
          <a:xfrm>
            <a:off x="3354388" y="6248400"/>
            <a:ext cx="2890837"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Tx/>
              <a:buSzPct val="45000"/>
              <a:buFontTx/>
              <a:buNone/>
              <a:tabLst>
                <a:tab pos="723900" algn="l"/>
                <a:tab pos="1447800" algn="l"/>
                <a:tab pos="2171700" algn="l"/>
              </a:tabLst>
              <a:defRPr sz="1000">
                <a:solidFill>
                  <a:srgbClr val="000000"/>
                </a:solidFill>
                <a:latin typeface="+mj-lt"/>
              </a:defRPr>
            </a:lvl1pPr>
          </a:lstStyle>
          <a:p>
            <a:pPr>
              <a:defRPr/>
            </a:pPr>
            <a:endParaRPr lang="ru-RU"/>
          </a:p>
        </p:txBody>
      </p:sp>
      <p:sp>
        <p:nvSpPr>
          <p:cNvPr id="2061" name="Rectangle 13"/>
          <p:cNvSpPr>
            <a:spLocks noGrp="1" noChangeArrowheads="1"/>
          </p:cNvSpPr>
          <p:nvPr>
            <p:ph type="sldNum"/>
          </p:nvPr>
        </p:nvSpPr>
        <p:spPr bwMode="auto">
          <a:xfrm>
            <a:off x="67818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000">
                <a:solidFill>
                  <a:srgbClr val="000000"/>
                </a:solidFill>
                <a:latin typeface="+mj-lt"/>
              </a:defRPr>
            </a:lvl1pPr>
          </a:lstStyle>
          <a:p>
            <a:pPr>
              <a:defRPr/>
            </a:pPr>
            <a:fld id="{451B17D1-54B3-4F5D-A870-ADAB0B9E9FF7}" type="slidenum">
              <a:rPr lang="ru-RU"/>
              <a:pPr>
                <a:defRPr/>
              </a:pPr>
              <a:t>‹#›</a:t>
            </a:fld>
            <a:endParaRPr lang="ru-RU"/>
          </a:p>
        </p:txBody>
      </p:sp>
      <p:sp>
        <p:nvSpPr>
          <p:cNvPr id="2055" name="Rectangle 14"/>
          <p:cNvSpPr>
            <a:spLocks noGrp="1" noChangeArrowheads="1"/>
          </p:cNvSpPr>
          <p:nvPr>
            <p:ph type="body" idx="1"/>
          </p:nvPr>
        </p:nvSpPr>
        <p:spPr bwMode="auto">
          <a:xfrm>
            <a:off x="457200" y="1604963"/>
            <a:ext cx="8224838" cy="45212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5pPr>
      <a:lvl6pPr marL="2514600" indent="-228600" algn="l" defTabSz="449263" rtl="0" fontAlgn="base">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6pPr>
      <a:lvl7pPr marL="2971800" indent="-228600" algn="l" defTabSz="449263" rtl="0" fontAlgn="base">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7pPr>
      <a:lvl8pPr marL="3429000" indent="-228600" algn="l" defTabSz="449263" rtl="0" fontAlgn="base">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8pPr>
      <a:lvl9pPr marL="3886200" indent="-228600" algn="l" defTabSz="449263" rtl="0" fontAlgn="base">
        <a:spcBef>
          <a:spcPct val="0"/>
        </a:spcBef>
        <a:spcAft>
          <a:spcPct val="0"/>
        </a:spcAft>
        <a:buClr>
          <a:srgbClr val="000000"/>
        </a:buClr>
        <a:buSzPct val="100000"/>
        <a:buFont typeface="Times New Roman" pitchFamily="18" charset="0"/>
        <a:defRPr sz="4200">
          <a:solidFill>
            <a:srgbClr val="660033"/>
          </a:solidFill>
          <a:latin typeface="Times New Roman" pitchFamily="18" charset="0"/>
          <a:ea typeface="Arial Unicode MS" pitchFamily="34" charset="-128"/>
          <a:cs typeface="Arial Unicode MS" pitchFamily="34"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8" charset="0"/>
        <a:defRPr sz="2600">
          <a:solidFill>
            <a:srgbClr val="000000"/>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_________Microsoft_Office_Word2.docx"/><Relationship Id="rId5" Type="http://schemas.openxmlformats.org/officeDocument/2006/relationships/package" Target="../embeddings/_________Microsoft_Office_Word1.docx"/><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wm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8.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subTitle"/>
          </p:nvPr>
        </p:nvSpPr>
        <p:spPr>
          <a:xfrm>
            <a:off x="899592" y="3861048"/>
            <a:ext cx="7920880" cy="1698625"/>
          </a:xfrm>
        </p:spPr>
        <p:txBody>
          <a:bodyPr>
            <a:scene3d>
              <a:camera prst="orthographicFront"/>
              <a:lightRig rig="threePt" dir="t"/>
            </a:scene3d>
            <a:sp3d extrusionH="57150">
              <a:bevelT w="38100" h="38100"/>
            </a:sp3d>
          </a:bodyPr>
          <a:lstStyle/>
          <a:p>
            <a:pPr algn="ctr" eaLnBrk="1" hangingPunct="1">
              <a:spcBef>
                <a:spcPts val="700"/>
              </a:spcBef>
              <a:buClrTx/>
              <a:buSzPct val="9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sz="2400" dirty="0" smtClean="0">
                <a:solidFill>
                  <a:srgbClr val="000000"/>
                </a:solidFill>
                <a:latin typeface="Arial" charset="0"/>
              </a:rPr>
              <a:t> </a:t>
            </a:r>
            <a:r>
              <a:rPr lang="ru-RU" sz="3800" dirty="0" smtClean="0">
                <a:solidFill>
                  <a:srgbClr val="A50021"/>
                </a:solidFill>
                <a:latin typeface="Arial Narrow" pitchFamily="34" charset="0"/>
              </a:rPr>
              <a:t>Формирование дозных распределений в протонной онкоофтальмологии</a:t>
            </a:r>
          </a:p>
        </p:txBody>
      </p:sp>
      <p:sp>
        <p:nvSpPr>
          <p:cNvPr id="4098" name="Rectangle 2"/>
          <p:cNvSpPr>
            <a:spLocks noChangeArrowheads="1"/>
          </p:cNvSpPr>
          <p:nvPr/>
        </p:nvSpPr>
        <p:spPr bwMode="auto">
          <a:xfrm>
            <a:off x="2122183" y="836713"/>
            <a:ext cx="6401409" cy="2318200"/>
          </a:xfrm>
          <a:prstGeom prst="rect">
            <a:avLst/>
          </a:prstGeom>
          <a:noFill/>
          <a:ln w="9525">
            <a:noFill/>
            <a:round/>
            <a:headEnd/>
            <a:tailEnd/>
          </a:ln>
          <a:effectLst/>
        </p:spPr>
        <p:txBody>
          <a:bodyPr wrap="square" lIns="90000" tIns="46800" rIns="90000" bIns="46800">
            <a:spAutoFit/>
            <a:scene3d>
              <a:camera prst="orthographicFront"/>
              <a:lightRig rig="threePt" dir="t"/>
            </a:scene3d>
            <a:sp3d extrusionH="57150">
              <a:bevelT w="38100" h="38100"/>
            </a:sp3d>
          </a:bodyPr>
          <a:lstStyle/>
          <a:p>
            <a:pPr algn="ctr">
              <a:spcBef>
                <a:spcPts val="0"/>
              </a:spcBef>
              <a:buClrTx/>
              <a:buSzPct val="9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dirty="0">
                <a:solidFill>
                  <a:srgbClr val="000000"/>
                </a:solidFill>
                <a:latin typeface="Arial Narrow" pitchFamily="34" charset="0"/>
              </a:rPr>
              <a:t>Петербургский институт ядерной физики </a:t>
            </a:r>
          </a:p>
          <a:p>
            <a:pPr algn="ctr">
              <a:spcBef>
                <a:spcPts val="0"/>
              </a:spcBef>
              <a:buClrTx/>
              <a:buSzPct val="9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dirty="0">
                <a:solidFill>
                  <a:srgbClr val="000000"/>
                </a:solidFill>
                <a:latin typeface="Arial Narrow" pitchFamily="34" charset="0"/>
              </a:rPr>
              <a:t>им. Б. П. Константинова</a:t>
            </a:r>
            <a:endParaRPr lang="en-US" sz="2000" dirty="0">
              <a:solidFill>
                <a:srgbClr val="000000"/>
              </a:solidFill>
              <a:latin typeface="Arial Narrow" pitchFamily="34" charset="0"/>
            </a:endParaRPr>
          </a:p>
          <a:p>
            <a:pPr algn="ctr">
              <a:spcBef>
                <a:spcPts val="0"/>
              </a:spcBef>
              <a:buClrTx/>
              <a:buSzPct val="9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000" dirty="0" smtClean="0">
                <a:solidFill>
                  <a:srgbClr val="000000"/>
                </a:solidFill>
                <a:latin typeface="Arial Narrow" pitchFamily="34" charset="0"/>
              </a:rPr>
              <a:t>НИЦ «Курчатовский институт»</a:t>
            </a:r>
            <a:endParaRPr lang="ru-RU" sz="2000" dirty="0">
              <a:solidFill>
                <a:srgbClr val="000000"/>
              </a:solidFill>
              <a:latin typeface="Arial Narrow" pitchFamily="34" charset="0"/>
            </a:endParaRPr>
          </a:p>
          <a:p>
            <a:pPr algn="ctr">
              <a:spcBef>
                <a:spcPts val="500"/>
              </a:spcBef>
              <a:buClrTx/>
              <a:buSzPct val="9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2000" dirty="0">
              <a:solidFill>
                <a:srgbClr val="000000"/>
              </a:solidFill>
              <a:latin typeface="Arial Narrow" pitchFamily="34" charset="0"/>
            </a:endParaRPr>
          </a:p>
          <a:p>
            <a:pPr algn="ctr">
              <a:spcBef>
                <a:spcPts val="500"/>
              </a:spcBef>
              <a:buClrTx/>
              <a:buSzPct val="9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200" dirty="0">
                <a:solidFill>
                  <a:srgbClr val="000000"/>
                </a:solidFill>
                <a:effectLst>
                  <a:outerShdw blurRad="38100" dist="38100" dir="2700000" algn="tl">
                    <a:srgbClr val="C0C0C0"/>
                  </a:outerShdw>
                </a:effectLst>
                <a:latin typeface="Arial Narrow" pitchFamily="34" charset="0"/>
              </a:rPr>
              <a:t>	</a:t>
            </a:r>
            <a:r>
              <a:rPr lang="ru-RU" sz="3200" dirty="0" smtClean="0">
                <a:solidFill>
                  <a:srgbClr val="000000"/>
                </a:solidFill>
                <a:latin typeface="Arial Narrow" pitchFamily="34" charset="0"/>
              </a:rPr>
              <a:t>Лебедева Жанна Сергеевна</a:t>
            </a:r>
            <a:endParaRPr lang="ru-RU" sz="3200" dirty="0">
              <a:solidFill>
                <a:srgbClr val="000000"/>
              </a:solidFill>
              <a:latin typeface="Arial Narrow" pitchFamily="34" charset="0"/>
            </a:endParaRPr>
          </a:p>
          <a:p>
            <a:pPr algn="ctr">
              <a:spcBef>
                <a:spcPts val="500"/>
              </a:spcBef>
              <a:buClrTx/>
              <a:buSzPct val="9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sz="2000" dirty="0">
              <a:solidFill>
                <a:srgbClr val="000000"/>
              </a:solidFill>
              <a:latin typeface="Arial Narrow" pitchFamily="34" charset="0"/>
            </a:endParaRPr>
          </a:p>
        </p:txBody>
      </p:sp>
      <p:sp>
        <p:nvSpPr>
          <p:cNvPr id="7" name="Text Box 6"/>
          <p:cNvSpPr txBox="1">
            <a:spLocks noChangeArrowheads="1"/>
          </p:cNvSpPr>
          <p:nvPr/>
        </p:nvSpPr>
        <p:spPr bwMode="auto">
          <a:xfrm>
            <a:off x="6588224" y="6237312"/>
            <a:ext cx="1963999" cy="400110"/>
          </a:xfrm>
          <a:prstGeom prst="rect">
            <a:avLst/>
          </a:prstGeom>
          <a:noFill/>
          <a:ln w="9525">
            <a:noFill/>
            <a:miter lim="800000"/>
            <a:headEnd/>
            <a:tailEnd/>
          </a:ln>
          <a:effectLst/>
        </p:spPr>
        <p:txBody>
          <a:bodyPr wrap="none">
            <a:spAutoFit/>
          </a:bodyPr>
          <a:lstStyle/>
          <a:p>
            <a:pPr>
              <a:defRPr/>
            </a:pPr>
            <a:r>
              <a:rPr lang="ru-RU" sz="2000" dirty="0" smtClean="0">
                <a:solidFill>
                  <a:schemeClr val="tx1"/>
                </a:solidFill>
                <a:latin typeface="Arial Narrow" pitchFamily="34" charset="0"/>
              </a:rPr>
              <a:t>05</a:t>
            </a:r>
            <a:r>
              <a:rPr lang="en-US" sz="2000" dirty="0" smtClean="0">
                <a:solidFill>
                  <a:schemeClr val="tx1"/>
                </a:solidFill>
                <a:latin typeface="Arial Narrow" pitchFamily="34" charset="0"/>
              </a:rPr>
              <a:t> </a:t>
            </a:r>
            <a:r>
              <a:rPr lang="ru-RU" sz="2000" dirty="0" smtClean="0">
                <a:solidFill>
                  <a:schemeClr val="tx1"/>
                </a:solidFill>
                <a:latin typeface="Arial Narrow" pitchFamily="34" charset="0"/>
              </a:rPr>
              <a:t>октября 201</a:t>
            </a:r>
            <a:r>
              <a:rPr lang="ru-RU" sz="2000" dirty="0">
                <a:solidFill>
                  <a:schemeClr val="tx1"/>
                </a:solidFill>
                <a:latin typeface="Arial Narrow" pitchFamily="34" charset="0"/>
              </a:rPr>
              <a:t>5</a:t>
            </a:r>
            <a:r>
              <a:rPr lang="ru-RU" sz="2000" dirty="0" smtClean="0">
                <a:solidFill>
                  <a:schemeClr val="tx1"/>
                </a:solidFill>
                <a:latin typeface="Arial Narrow" pitchFamily="34" charset="0"/>
              </a:rPr>
              <a:t> </a:t>
            </a:r>
            <a:r>
              <a:rPr lang="ru-RU" sz="2000" dirty="0">
                <a:solidFill>
                  <a:schemeClr val="tx1"/>
                </a:solidFill>
                <a:latin typeface="Arial Narrow" pitchFamily="34" charset="0"/>
              </a:rPr>
              <a:t>г.</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Group 1"/>
          <p:cNvGraphicFramePr>
            <a:graphicFrameLocks noGrp="1"/>
          </p:cNvGraphicFramePr>
          <p:nvPr/>
        </p:nvGraphicFramePr>
        <p:xfrm>
          <a:off x="683568" y="1628775"/>
          <a:ext cx="8208913" cy="5068949"/>
        </p:xfrm>
        <a:graphic>
          <a:graphicData uri="http://schemas.openxmlformats.org/drawingml/2006/table">
            <a:tbl>
              <a:tblPr>
                <a:tableStyleId>{5940675A-B579-460E-94D1-54222C63F5DA}</a:tableStyleId>
              </a:tblPr>
              <a:tblGrid>
                <a:gridCol w="1296144"/>
                <a:gridCol w="1152127"/>
                <a:gridCol w="1440160"/>
                <a:gridCol w="1440160"/>
                <a:gridCol w="1656184"/>
                <a:gridCol w="1224138"/>
              </a:tblGrid>
              <a:tr h="2047889">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Материал</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Позиция пика Брэгга, мм</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Отношение энергии в пике к энергии на входе без неупругих процессов</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Отношение энергии в пике к энергии на входе с учетом неупругих процессов</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smtClean="0">
                          <a:ln>
                            <a:noFill/>
                          </a:ln>
                          <a:effectLst/>
                        </a:rPr>
                        <a:t>Уменьшение отношения при включении неупругих процессов, (%)</a:t>
                      </a:r>
                      <a:endParaRPr kumimoji="0" lang="ru-RU" sz="1800" b="0" i="0" u="none" strike="noStrike" cap="none" normalizeH="0" baseline="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Работа</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r>
              <a:tr h="854747">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smtClean="0">
                          <a:ln>
                            <a:noFill/>
                          </a:ln>
                          <a:effectLst/>
                        </a:rPr>
                        <a:t>Вода</a:t>
                      </a:r>
                      <a:endParaRPr kumimoji="0" lang="ru-RU" sz="1800" b="0" i="0" u="none" strike="noStrike" cap="none" normalizeH="0" baseline="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30.45</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7.017</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6.694</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4.82</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sz="1800" u="none" strike="noStrike" cap="none" normalizeH="0" baseline="0" dirty="0" smtClean="0">
                          <a:ln>
                            <a:noFill/>
                          </a:ln>
                          <a:effectLst/>
                        </a:rPr>
                        <a:t>A. J. Wroe et al., 2005</a:t>
                      </a:r>
                      <a:endParaRPr kumimoji="0" lang="nl-NL"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r>
              <a:tr h="669204">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000" u="none" strike="noStrike" cap="none" normalizeH="0" baseline="0" dirty="0" smtClean="0">
                          <a:ln>
                            <a:noFill/>
                          </a:ln>
                          <a:effectLst/>
                        </a:rPr>
                        <a:t>Вода</a:t>
                      </a:r>
                      <a:endParaRPr kumimoji="0" lang="ru-RU" sz="20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sz="2000" u="none" strike="noStrike" cap="none" normalizeH="0" baseline="0" dirty="0" smtClean="0">
                          <a:ln>
                            <a:noFill/>
                          </a:ln>
                          <a:effectLst/>
                        </a:rPr>
                        <a:t>30.5</a:t>
                      </a:r>
                      <a:endParaRPr kumimoji="0" lang="nl-NL" sz="20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000" u="none" strike="noStrike" cap="none" normalizeH="0" baseline="0" dirty="0" smtClean="0">
                          <a:ln>
                            <a:noFill/>
                          </a:ln>
                          <a:effectLst/>
                        </a:rPr>
                        <a:t>6.</a:t>
                      </a:r>
                      <a:r>
                        <a:rPr kumimoji="0" lang="en-US" sz="2000" u="none" strike="noStrike" cap="none" normalizeH="0" baseline="0" dirty="0" smtClean="0">
                          <a:ln>
                            <a:noFill/>
                          </a:ln>
                          <a:effectLst/>
                        </a:rPr>
                        <a:t>39</a:t>
                      </a:r>
                      <a:endParaRPr kumimoji="0" lang="ru-RU" sz="20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sz="2000" u="none" strike="noStrike" cap="none" normalizeH="0" baseline="0" dirty="0" smtClean="0">
                          <a:ln>
                            <a:noFill/>
                          </a:ln>
                          <a:effectLst/>
                        </a:rPr>
                        <a:t>6.03</a:t>
                      </a:r>
                      <a:endParaRPr kumimoji="0" lang="nl-NL" sz="20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000" u="none" strike="noStrike" cap="none" normalizeH="0" baseline="0" dirty="0" smtClean="0">
                          <a:ln>
                            <a:noFill/>
                          </a:ln>
                          <a:effectLst/>
                        </a:rPr>
                        <a:t>5.97</a:t>
                      </a:r>
                      <a:endParaRPr kumimoji="0" lang="ru-RU" sz="20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000" u="none" strike="noStrike" cap="none" normalizeH="0" baseline="0" dirty="0" smtClean="0">
                          <a:ln>
                            <a:noFill/>
                          </a:ln>
                          <a:effectLst/>
                        </a:rPr>
                        <a:t>Данная работа</a:t>
                      </a:r>
                      <a:endParaRPr kumimoji="0" lang="ru-RU" sz="20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r>
              <a:tr h="499016">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Вода</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31.26</a:t>
                      </a:r>
                      <a:endParaRPr kumimoji="0" lang="nl-NL"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a:t>
                      </a:r>
                      <a:endParaRPr kumimoji="0" lang="nl-NL"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u="none" strike="noStrike" cap="none" normalizeH="0" baseline="0" dirty="0" err="1" smtClean="0">
                          <a:ln>
                            <a:noFill/>
                          </a:ln>
                          <a:effectLst/>
                        </a:rPr>
                        <a:t>Janni</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r>
              <a:tr h="499016">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Вода</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30.43</a:t>
                      </a:r>
                      <a:endParaRPr kumimoji="0" lang="nl-NL"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a:t>
                      </a:r>
                      <a:endParaRPr kumimoji="0" lang="nl-NL"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u="none" strike="noStrike" cap="none" normalizeH="0" baseline="0" dirty="0" smtClean="0">
                          <a:ln>
                            <a:noFill/>
                          </a:ln>
                          <a:effectLst/>
                        </a:rPr>
                        <a:t>SRIM</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r>
              <a:tr h="499016">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Вода</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u="none" strike="noStrike" cap="none" normalizeH="0" baseline="0" dirty="0" smtClean="0">
                          <a:ln>
                            <a:noFill/>
                          </a:ln>
                          <a:effectLst/>
                        </a:rPr>
                        <a:t>30.45</a:t>
                      </a:r>
                      <a:endParaRPr kumimoji="0" lang="nl-NL"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sz="1800" u="none" strike="noStrike" cap="none" normalizeH="0" baseline="0" dirty="0" smtClean="0">
                          <a:ln>
                            <a:noFill/>
                          </a:ln>
                          <a:effectLst/>
                        </a:rPr>
                        <a:t>5.09</a:t>
                      </a:r>
                      <a:endParaRPr kumimoji="0" lang="nl-NL"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u="none" strike="noStrike" cap="none" normalizeH="0" baseline="0" dirty="0" smtClean="0">
                          <a:ln>
                            <a:noFill/>
                          </a:ln>
                          <a:effectLst/>
                        </a:rPr>
                        <a:t>M</a:t>
                      </a:r>
                      <a:r>
                        <a:rPr kumimoji="0" lang="ru-RU" sz="1800" u="none" strike="noStrike" cap="none" normalizeH="0" baseline="0" dirty="0" smtClean="0">
                          <a:ln>
                            <a:noFill/>
                          </a:ln>
                          <a:effectLst/>
                        </a:rPr>
                        <a:t>С</a:t>
                      </a:r>
                      <a:r>
                        <a:rPr kumimoji="0" lang="en-US" sz="1800" u="none" strike="noStrike" cap="none" normalizeH="0" baseline="0" dirty="0" smtClean="0">
                          <a:ln>
                            <a:noFill/>
                          </a:ln>
                          <a:effectLst/>
                        </a:rPr>
                        <a:t>NPX</a:t>
                      </a:r>
                      <a:endParaRPr kumimoji="0" lang="ru-RU" sz="1800" b="0" i="0" u="none" strike="noStrike" cap="none" normalizeH="0" baseline="0" dirty="0" smtClean="0">
                        <a:ln>
                          <a:noFill/>
                        </a:ln>
                        <a:solidFill>
                          <a:srgbClr val="000000"/>
                        </a:solidFill>
                        <a:effectLst/>
                        <a:latin typeface="Arial" charset="0"/>
                        <a:ea typeface="Arial Unicode MS" pitchFamily="34" charset="-128"/>
                        <a:cs typeface="Arial Unicode MS" pitchFamily="34" charset="-128"/>
                      </a:endParaRPr>
                    </a:p>
                  </a:txBody>
                  <a:tcPr marL="89982" marR="89982" marT="92083" marB="46779" horzOverflow="overflow"/>
                </a:tc>
              </a:tr>
            </a:tbl>
          </a:graphicData>
        </a:graphic>
      </p:graphicFrame>
      <p:sp>
        <p:nvSpPr>
          <p:cNvPr id="13332" name="Rectangle 20"/>
          <p:cNvSpPr>
            <a:spLocks noGrp="1" noChangeArrowheads="1"/>
          </p:cNvSpPr>
          <p:nvPr>
            <p:ph type="title" idx="4294967295"/>
          </p:nvPr>
        </p:nvSpPr>
        <p:spPr>
          <a:xfrm>
            <a:off x="971550" y="333375"/>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Тестирование программы расчета</a:t>
            </a:r>
          </a:p>
        </p:txBody>
      </p:sp>
      <p:sp>
        <p:nvSpPr>
          <p:cNvPr id="31798" name="Rectangle 21"/>
          <p:cNvSpPr>
            <a:spLocks noChangeArrowheads="1"/>
          </p:cNvSpPr>
          <p:nvPr/>
        </p:nvSpPr>
        <p:spPr bwMode="auto">
          <a:xfrm>
            <a:off x="1555750" y="2176463"/>
            <a:ext cx="1093788" cy="1587"/>
          </a:xfrm>
          <a:prstGeom prst="rect">
            <a:avLst/>
          </a:prstGeom>
          <a:noFill/>
          <a:ln w="9525">
            <a:noFill/>
            <a:round/>
            <a:headEnd/>
            <a:tailEnd/>
          </a:ln>
        </p:spPr>
        <p:txBody>
          <a:bodyPr wrap="none" anchor="ctr"/>
          <a:lstStyle/>
          <a:p>
            <a:endParaRPr lang="ru-RU" altLang="ru-RU"/>
          </a:p>
        </p:txBody>
      </p:sp>
      <p:sp>
        <p:nvSpPr>
          <p:cNvPr id="31799" name="Rectangle 22"/>
          <p:cNvSpPr>
            <a:spLocks noChangeArrowheads="1"/>
          </p:cNvSpPr>
          <p:nvPr/>
        </p:nvSpPr>
        <p:spPr bwMode="auto">
          <a:xfrm>
            <a:off x="1555750" y="2176463"/>
            <a:ext cx="1058863" cy="1587"/>
          </a:xfrm>
          <a:prstGeom prst="rect">
            <a:avLst/>
          </a:prstGeom>
          <a:noFill/>
          <a:ln w="9525">
            <a:noFill/>
            <a:round/>
            <a:headEnd/>
            <a:tailEnd/>
          </a:ln>
        </p:spPr>
        <p:txBody>
          <a:bodyPr wrap="none" anchor="ctr"/>
          <a:lstStyle/>
          <a:p>
            <a:endParaRPr lang="ru-RU" altLang="ru-RU"/>
          </a:p>
        </p:txBody>
      </p:sp>
      <p:sp>
        <p:nvSpPr>
          <p:cNvPr id="31800" name="Rectangle 23"/>
          <p:cNvSpPr>
            <a:spLocks noChangeArrowheads="1"/>
          </p:cNvSpPr>
          <p:nvPr/>
        </p:nvSpPr>
        <p:spPr bwMode="auto">
          <a:xfrm>
            <a:off x="395288" y="1798638"/>
            <a:ext cx="9144000" cy="1587"/>
          </a:xfrm>
          <a:prstGeom prst="rect">
            <a:avLst/>
          </a:prstGeom>
          <a:noFill/>
          <a:ln w="9525">
            <a:noFill/>
            <a:round/>
            <a:headEnd/>
            <a:tailEnd/>
          </a:ln>
        </p:spPr>
        <p:txBody>
          <a:bodyPr wrap="none" anchor="ctr"/>
          <a:lstStyle/>
          <a:p>
            <a:endParaRPr lang="ru-RU" altLang="ru-RU"/>
          </a:p>
        </p:txBody>
      </p:sp>
      <p:pic>
        <p:nvPicPr>
          <p:cNvPr id="31801" name="Рисунок 6"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31802" name="Нижний колонтитул 2"/>
          <p:cNvSpPr>
            <a:spLocks noGrp="1"/>
          </p:cNvSpPr>
          <p:nvPr>
            <p:ph type="ftr" sz="quarter" idx="11"/>
          </p:nvPr>
        </p:nvSpPr>
        <p:spPr>
          <a:xfrm>
            <a:off x="71438" y="4437063"/>
            <a:ext cx="2968625" cy="452437"/>
          </a:xfrm>
          <a:noFill/>
        </p:spPr>
        <p:txBody>
          <a:bodyPr/>
          <a:lstStyle/>
          <a:p>
            <a:fld id="{598BF36B-D69F-433E-88F2-21FA6EAA1130}" type="slidenum">
              <a:rPr lang="ru-RU" altLang="ru-RU" sz="2400" smtClean="0"/>
              <a:pPr/>
              <a:t>10</a:t>
            </a:fld>
            <a:endParaRPr lang="ru-RU" altLang="ru-RU" sz="2400" smtClean="0"/>
          </a:p>
        </p:txBody>
      </p:sp>
    </p:spTree>
    <p:extLst>
      <p:ext uri="{BB962C8B-B14F-4D97-AF65-F5344CB8AC3E}">
        <p14:creationId xmlns:p14="http://schemas.microsoft.com/office/powerpoint/2010/main" xmlns="" val="3063921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 name="Rectangle 20"/>
          <p:cNvSpPr>
            <a:spLocks noGrp="1" noChangeArrowheads="1"/>
          </p:cNvSpPr>
          <p:nvPr>
            <p:ph type="title" idx="4294967295"/>
          </p:nvPr>
        </p:nvSpPr>
        <p:spPr>
          <a:xfrm>
            <a:off x="971550" y="333375"/>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Тестирование программы расчета</a:t>
            </a:r>
          </a:p>
        </p:txBody>
      </p:sp>
      <p:sp>
        <p:nvSpPr>
          <p:cNvPr id="31798" name="Rectangle 21"/>
          <p:cNvSpPr>
            <a:spLocks noChangeArrowheads="1"/>
          </p:cNvSpPr>
          <p:nvPr/>
        </p:nvSpPr>
        <p:spPr bwMode="auto">
          <a:xfrm>
            <a:off x="1555750" y="2176463"/>
            <a:ext cx="1093788" cy="1587"/>
          </a:xfrm>
          <a:prstGeom prst="rect">
            <a:avLst/>
          </a:prstGeom>
          <a:noFill/>
          <a:ln w="9525">
            <a:noFill/>
            <a:round/>
            <a:headEnd/>
            <a:tailEnd/>
          </a:ln>
        </p:spPr>
        <p:txBody>
          <a:bodyPr wrap="none" anchor="ctr"/>
          <a:lstStyle/>
          <a:p>
            <a:endParaRPr lang="ru-RU" altLang="ru-RU"/>
          </a:p>
        </p:txBody>
      </p:sp>
      <p:sp>
        <p:nvSpPr>
          <p:cNvPr id="31799" name="Rectangle 22"/>
          <p:cNvSpPr>
            <a:spLocks noChangeArrowheads="1"/>
          </p:cNvSpPr>
          <p:nvPr/>
        </p:nvSpPr>
        <p:spPr bwMode="auto">
          <a:xfrm>
            <a:off x="1555750" y="2176463"/>
            <a:ext cx="1058863" cy="1587"/>
          </a:xfrm>
          <a:prstGeom prst="rect">
            <a:avLst/>
          </a:prstGeom>
          <a:noFill/>
          <a:ln w="9525">
            <a:noFill/>
            <a:round/>
            <a:headEnd/>
            <a:tailEnd/>
          </a:ln>
        </p:spPr>
        <p:txBody>
          <a:bodyPr wrap="none" anchor="ctr"/>
          <a:lstStyle/>
          <a:p>
            <a:endParaRPr lang="ru-RU" altLang="ru-RU"/>
          </a:p>
        </p:txBody>
      </p:sp>
      <p:sp>
        <p:nvSpPr>
          <p:cNvPr id="31800" name="Rectangle 23"/>
          <p:cNvSpPr>
            <a:spLocks noChangeArrowheads="1"/>
          </p:cNvSpPr>
          <p:nvPr/>
        </p:nvSpPr>
        <p:spPr bwMode="auto">
          <a:xfrm>
            <a:off x="395288" y="1798638"/>
            <a:ext cx="9144000" cy="1587"/>
          </a:xfrm>
          <a:prstGeom prst="rect">
            <a:avLst/>
          </a:prstGeom>
          <a:noFill/>
          <a:ln w="9525">
            <a:noFill/>
            <a:round/>
            <a:headEnd/>
            <a:tailEnd/>
          </a:ln>
        </p:spPr>
        <p:txBody>
          <a:bodyPr wrap="none" anchor="ctr"/>
          <a:lstStyle/>
          <a:p>
            <a:endParaRPr lang="ru-RU" altLang="ru-RU"/>
          </a:p>
        </p:txBody>
      </p:sp>
      <p:pic>
        <p:nvPicPr>
          <p:cNvPr id="31801" name="Рисунок 6" descr="PNPI_logo.jpg"/>
          <p:cNvPicPr>
            <a:picLocks noChangeAspect="1"/>
          </p:cNvPicPr>
          <p:nvPr/>
        </p:nvPicPr>
        <p:blipFill>
          <a:blip r:embed="rId4" cstate="print"/>
          <a:srcRect/>
          <a:stretch>
            <a:fillRect/>
          </a:stretch>
        </p:blipFill>
        <p:spPr bwMode="auto">
          <a:xfrm>
            <a:off x="684213" y="260350"/>
            <a:ext cx="792162" cy="792163"/>
          </a:xfrm>
          <a:prstGeom prst="rect">
            <a:avLst/>
          </a:prstGeom>
          <a:noFill/>
          <a:ln w="9525">
            <a:noFill/>
            <a:miter lim="800000"/>
            <a:headEnd/>
            <a:tailEnd/>
          </a:ln>
        </p:spPr>
      </p:pic>
      <p:sp>
        <p:nvSpPr>
          <p:cNvPr id="31802" name="Нижний колонтитул 2"/>
          <p:cNvSpPr>
            <a:spLocks noGrp="1"/>
          </p:cNvSpPr>
          <p:nvPr>
            <p:ph type="ftr" sz="quarter" idx="11"/>
          </p:nvPr>
        </p:nvSpPr>
        <p:spPr>
          <a:xfrm>
            <a:off x="71438" y="4437063"/>
            <a:ext cx="2968625" cy="452437"/>
          </a:xfrm>
          <a:noFill/>
        </p:spPr>
        <p:txBody>
          <a:bodyPr/>
          <a:lstStyle/>
          <a:p>
            <a:fld id="{598BF36B-D69F-433E-88F2-21FA6EAA1130}" type="slidenum">
              <a:rPr lang="ru-RU" altLang="ru-RU" sz="2400" smtClean="0"/>
              <a:pPr/>
              <a:t>11</a:t>
            </a:fld>
            <a:endParaRPr lang="ru-RU" altLang="ru-RU" sz="2400" smtClean="0"/>
          </a:p>
        </p:txBody>
      </p:sp>
      <p:graphicFrame>
        <p:nvGraphicFramePr>
          <p:cNvPr id="11" name="Объект 10"/>
          <p:cNvGraphicFramePr>
            <a:graphicFrameLocks noChangeAspect="1"/>
          </p:cNvGraphicFramePr>
          <p:nvPr>
            <p:extLst>
              <p:ext uri="{D42A27DB-BD31-4B8C-83A1-F6EECF244321}">
                <p14:modId xmlns:p14="http://schemas.microsoft.com/office/powerpoint/2010/main" xmlns="" val="307161511"/>
              </p:ext>
            </p:extLst>
          </p:nvPr>
        </p:nvGraphicFramePr>
        <p:xfrm>
          <a:off x="681038" y="1776413"/>
          <a:ext cx="8281987" cy="2051050"/>
        </p:xfrm>
        <a:graphic>
          <a:graphicData uri="http://schemas.openxmlformats.org/presentationml/2006/ole">
            <p:oleObj spid="_x0000_s97323" name="Документ" r:id="rId5" imgW="6082508" imgH="1514574" progId="Word.Document.12">
              <p:embed/>
            </p:oleObj>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xmlns="" val="3875069143"/>
              </p:ext>
            </p:extLst>
          </p:nvPr>
        </p:nvGraphicFramePr>
        <p:xfrm>
          <a:off x="542925" y="3933825"/>
          <a:ext cx="9898063" cy="2360613"/>
        </p:xfrm>
        <a:graphic>
          <a:graphicData uri="http://schemas.openxmlformats.org/presentationml/2006/ole">
            <p:oleObj spid="_x0000_s97324" name="Документ" r:id="rId6" imgW="7272520" imgH="1736702" progId="Word.Document.12">
              <p:embed/>
            </p:oleObj>
          </a:graphicData>
        </a:graphic>
      </p:graphicFrame>
      <p:sp>
        <p:nvSpPr>
          <p:cNvPr id="2" name="TextBox 1"/>
          <p:cNvSpPr txBox="1"/>
          <p:nvPr/>
        </p:nvSpPr>
        <p:spPr>
          <a:xfrm>
            <a:off x="1555750" y="6021288"/>
            <a:ext cx="2767745" cy="461665"/>
          </a:xfrm>
          <a:prstGeom prst="rect">
            <a:avLst/>
          </a:prstGeom>
          <a:noFill/>
        </p:spPr>
        <p:txBody>
          <a:bodyPr wrap="none" rtlCol="0">
            <a:spAutoFit/>
          </a:bodyPr>
          <a:lstStyle/>
          <a:p>
            <a:r>
              <a:rPr lang="en-US" sz="2400" dirty="0" smtClean="0">
                <a:solidFill>
                  <a:schemeClr val="tx1"/>
                </a:solidFill>
                <a:latin typeface="+mn-lt"/>
              </a:rPr>
              <a:t>[1] - </a:t>
            </a:r>
            <a:r>
              <a:rPr lang="en-US" sz="2400" dirty="0" err="1" smtClean="0">
                <a:solidFill>
                  <a:schemeClr val="tx1"/>
                </a:solidFill>
                <a:latin typeface="+mn-lt"/>
              </a:rPr>
              <a:t>Agosteo</a:t>
            </a:r>
            <a:r>
              <a:rPr lang="en-US" sz="2400" dirty="0" smtClean="0">
                <a:solidFill>
                  <a:schemeClr val="tx1"/>
                </a:solidFill>
                <a:latin typeface="+mn-lt"/>
              </a:rPr>
              <a:t>, 2007</a:t>
            </a:r>
            <a:endParaRPr lang="ru-RU" sz="2400" dirty="0">
              <a:solidFill>
                <a:schemeClr val="tx1"/>
              </a:solidFill>
              <a:latin typeface="+mn-lt"/>
            </a:endParaRPr>
          </a:p>
        </p:txBody>
      </p:sp>
    </p:spTree>
    <p:extLst>
      <p:ext uri="{BB962C8B-B14F-4D97-AF65-F5344CB8AC3E}">
        <p14:creationId xmlns:p14="http://schemas.microsoft.com/office/powerpoint/2010/main" xmlns="" val="25907502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290638" y="179388"/>
            <a:ext cx="7772400" cy="1143000"/>
          </a:xfrm>
        </p:spPr>
        <p:txBody>
          <a:bodyPr>
            <a:scene3d>
              <a:camera prst="orthographicFront"/>
              <a:lightRig rig="threePt" dir="t"/>
            </a:scene3d>
            <a:sp3d extrusionH="57150">
              <a:bevelT w="38100" h="38100"/>
            </a:sp3d>
          </a:bodyPr>
          <a:lstStyle/>
          <a:p>
            <a:pPr algn="ctr">
              <a:defRPr/>
            </a:pPr>
            <a:r>
              <a:rPr lang="ru-RU" sz="4000" dirty="0" smtClean="0">
                <a:solidFill>
                  <a:srgbClr val="A50021"/>
                </a:solidFill>
                <a:latin typeface="Arial Narrow" pitchFamily="34" charset="0"/>
              </a:rPr>
              <a:t>Создание модифицированной кривой Брэгга (МКБ)</a:t>
            </a:r>
          </a:p>
        </p:txBody>
      </p:sp>
      <p:sp>
        <p:nvSpPr>
          <p:cNvPr id="14339"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14340"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14341" name="Рисунок 6" descr="PNPI_logo.jpg"/>
          <p:cNvPicPr>
            <a:picLocks noChangeAspect="1"/>
          </p:cNvPicPr>
          <p:nvPr/>
        </p:nvPicPr>
        <p:blipFill>
          <a:blip r:embed="rId4" cstate="print"/>
          <a:srcRect/>
          <a:stretch>
            <a:fillRect/>
          </a:stretch>
        </p:blipFill>
        <p:spPr bwMode="auto">
          <a:xfrm>
            <a:off x="684213" y="260350"/>
            <a:ext cx="792162" cy="792163"/>
          </a:xfrm>
          <a:prstGeom prst="rect">
            <a:avLst/>
          </a:prstGeom>
          <a:noFill/>
          <a:ln w="9525">
            <a:noFill/>
            <a:miter lim="800000"/>
            <a:headEnd/>
            <a:tailEnd/>
          </a:ln>
        </p:spPr>
      </p:pic>
      <p:graphicFrame>
        <p:nvGraphicFramePr>
          <p:cNvPr id="14342" name="Object 1"/>
          <p:cNvGraphicFramePr>
            <a:graphicFrameLocks noChangeAspect="1"/>
          </p:cNvGraphicFramePr>
          <p:nvPr/>
        </p:nvGraphicFramePr>
        <p:xfrm>
          <a:off x="5508625" y="2133600"/>
          <a:ext cx="3327400" cy="935038"/>
        </p:xfrm>
        <a:graphic>
          <a:graphicData uri="http://schemas.openxmlformats.org/presentationml/2006/ole">
            <p:oleObj spid="_x0000_s14361" name="Формула" r:id="rId5" imgW="1586811" imgH="444307" progId="Equation.3">
              <p:embed/>
            </p:oleObj>
          </a:graphicData>
        </a:graphic>
      </p:graphicFrame>
      <p:sp>
        <p:nvSpPr>
          <p:cNvPr id="14343" name="Нижний колонтитул 2"/>
          <p:cNvSpPr>
            <a:spLocks noGrp="1"/>
          </p:cNvSpPr>
          <p:nvPr>
            <p:ph type="ftr" sz="quarter" idx="11"/>
          </p:nvPr>
        </p:nvSpPr>
        <p:spPr>
          <a:xfrm>
            <a:off x="3175" y="4437063"/>
            <a:ext cx="2967038" cy="452437"/>
          </a:xfrm>
          <a:noFill/>
        </p:spPr>
        <p:txBody>
          <a:bodyPr/>
          <a:lstStyle/>
          <a:p>
            <a:fld id="{83CE63B3-4CF5-425D-A4F4-A194BD5DE627}" type="slidenum">
              <a:rPr lang="ru-RU" altLang="ru-RU" sz="2400" smtClean="0"/>
              <a:pPr/>
              <a:t>12</a:t>
            </a:fld>
            <a:endParaRPr lang="ru-RU" altLang="ru-RU" sz="2400" smtClean="0"/>
          </a:p>
        </p:txBody>
      </p:sp>
      <p:pic>
        <p:nvPicPr>
          <p:cNvPr id="14344" name="Рисунок 2"/>
          <p:cNvPicPr>
            <a:picLocks noChangeAspect="1"/>
          </p:cNvPicPr>
          <p:nvPr/>
        </p:nvPicPr>
        <p:blipFill>
          <a:blip r:embed="rId6" cstate="print"/>
          <a:srcRect l="5659" t="8563" b="5347"/>
          <a:stretch>
            <a:fillRect/>
          </a:stretch>
        </p:blipFill>
        <p:spPr bwMode="auto">
          <a:xfrm>
            <a:off x="539750" y="1484313"/>
            <a:ext cx="5092700" cy="3241675"/>
          </a:xfrm>
          <a:prstGeom prst="rect">
            <a:avLst/>
          </a:prstGeom>
          <a:noFill/>
          <a:ln w="9525">
            <a:noFill/>
            <a:miter lim="800000"/>
            <a:headEnd/>
            <a:tailEnd/>
          </a:ln>
        </p:spPr>
      </p:pic>
      <p:pic>
        <p:nvPicPr>
          <p:cNvPr id="14345" name="Рисунок 3"/>
          <p:cNvPicPr>
            <a:picLocks noChangeAspect="1"/>
          </p:cNvPicPr>
          <p:nvPr/>
        </p:nvPicPr>
        <p:blipFill>
          <a:blip r:embed="rId7" cstate="print"/>
          <a:srcRect l="6004" t="9041" r="11150" b="4868"/>
          <a:stretch>
            <a:fillRect/>
          </a:stretch>
        </p:blipFill>
        <p:spPr bwMode="auto">
          <a:xfrm>
            <a:off x="4679950" y="3617913"/>
            <a:ext cx="4464050" cy="324008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371600" y="26035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Методы создания МКБ </a:t>
            </a:r>
          </a:p>
        </p:txBody>
      </p:sp>
      <p:sp>
        <p:nvSpPr>
          <p:cNvPr id="15363"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15364"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15365" name="Рисунок 6"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15366" name="TextBox 1"/>
          <p:cNvSpPr txBox="1">
            <a:spLocks noChangeArrowheads="1"/>
          </p:cNvSpPr>
          <p:nvPr/>
        </p:nvSpPr>
        <p:spPr bwMode="auto">
          <a:xfrm>
            <a:off x="684213" y="1916113"/>
            <a:ext cx="6396037" cy="677862"/>
          </a:xfrm>
          <a:prstGeom prst="rect">
            <a:avLst/>
          </a:prstGeom>
          <a:noFill/>
          <a:ln w="9525">
            <a:noFill/>
            <a:miter lim="800000"/>
            <a:headEnd/>
            <a:tailEnd/>
          </a:ln>
        </p:spPr>
        <p:txBody>
          <a:bodyPr wrap="none">
            <a:spAutoFit/>
          </a:bodyPr>
          <a:lstStyle/>
          <a:p>
            <a:r>
              <a:rPr lang="ru-RU" altLang="ru-RU">
                <a:solidFill>
                  <a:schemeClr val="tx1"/>
                </a:solidFill>
              </a:rPr>
              <a:t>Метод решения матричного уравнения</a:t>
            </a:r>
            <a:r>
              <a:rPr lang="en-US" altLang="ru-RU">
                <a:solidFill>
                  <a:schemeClr val="tx1"/>
                </a:solidFill>
              </a:rPr>
              <a:t> (</a:t>
            </a:r>
            <a:r>
              <a:rPr lang="ru-RU" altLang="ru-RU">
                <a:solidFill>
                  <a:schemeClr val="tx1"/>
                </a:solidFill>
              </a:rPr>
              <a:t>С.П.</a:t>
            </a:r>
            <a:r>
              <a:rPr lang="en-US" altLang="ru-RU">
                <a:solidFill>
                  <a:schemeClr val="tx1"/>
                </a:solidFill>
              </a:rPr>
              <a:t> </a:t>
            </a:r>
            <a:r>
              <a:rPr lang="ru-RU" altLang="ru-RU">
                <a:solidFill>
                  <a:schemeClr val="tx1"/>
                </a:solidFill>
              </a:rPr>
              <a:t>Мерц,</a:t>
            </a:r>
            <a:r>
              <a:rPr lang="en-US" altLang="ru-RU">
                <a:solidFill>
                  <a:schemeClr val="tx1"/>
                </a:solidFill>
              </a:rPr>
              <a:t> 2013) </a:t>
            </a:r>
            <a:endParaRPr lang="ru-RU" altLang="ru-RU">
              <a:solidFill>
                <a:schemeClr val="tx1"/>
              </a:solidFill>
            </a:endParaRPr>
          </a:p>
          <a:p>
            <a:endParaRPr lang="ru-RU" altLang="ru-RU" sz="2000">
              <a:solidFill>
                <a:schemeClr val="tx1"/>
              </a:solidFill>
            </a:endParaRPr>
          </a:p>
        </p:txBody>
      </p:sp>
      <p:sp>
        <p:nvSpPr>
          <p:cNvPr id="5" name="TextBox 4"/>
          <p:cNvSpPr txBox="1"/>
          <p:nvPr/>
        </p:nvSpPr>
        <p:spPr>
          <a:xfrm>
            <a:off x="179388" y="5538788"/>
            <a:ext cx="8713787" cy="922337"/>
          </a:xfrm>
          <a:prstGeom prst="rect">
            <a:avLst/>
          </a:prstGeom>
          <a:noFill/>
        </p:spPr>
        <p:txBody>
          <a:bodyPr>
            <a:spAutoFit/>
          </a:bodyPr>
          <a:lstStyle/>
          <a:p>
            <a:pPr algn="just">
              <a:defRPr/>
            </a:pPr>
            <a:r>
              <a:rPr lang="ru-RU" b="1" dirty="0">
                <a:solidFill>
                  <a:srgbClr val="A50021"/>
                </a:solidFill>
              </a:rPr>
              <a:t>Резюме: </a:t>
            </a:r>
            <a:r>
              <a:rPr lang="ru-RU" dirty="0">
                <a:solidFill>
                  <a:schemeClr val="tx1"/>
                </a:solidFill>
              </a:rPr>
              <a:t>для получения оптимального МКБ создана программа, рассчитывающая взвешивающие коэффициенты на основе матричного метода и проводящая корректировку на краях плато итерационным способом</a:t>
            </a:r>
          </a:p>
        </p:txBody>
      </p:sp>
      <p:sp>
        <p:nvSpPr>
          <p:cNvPr id="27660" name="Нижний колонтитул 2"/>
          <p:cNvSpPr>
            <a:spLocks noGrp="1" noRot="1" noChangeAspect="1" noMove="1" noResize="1" noEditPoints="1" noAdjustHandles="1" noChangeArrowheads="1" noChangeShapeType="1" noTextEdit="1"/>
          </p:cNvSpPr>
          <p:nvPr>
            <p:ph type="ftr" sz="quarter" idx="11"/>
          </p:nvPr>
        </p:nvSpPr>
        <p:spPr>
          <a:xfrm>
            <a:off x="2737237" y="3933056"/>
            <a:ext cx="1079674" cy="452438"/>
          </a:xfrm>
          <a:blipFill rotWithShape="1">
            <a:blip r:embed="rId4" cstate="print"/>
            <a:stretch>
              <a:fillRect l="-1695" t="-17568"/>
            </a:stretch>
          </a:blipFill>
          <a:extLst/>
        </p:spPr>
        <p:txBody>
          <a:bodyPr/>
          <a:lstStyle/>
          <a:p>
            <a:pPr>
              <a:defRPr/>
            </a:pPr>
            <a:r>
              <a:rPr lang="ru-RU">
                <a:noFill/>
              </a:rPr>
              <a:t> </a:t>
            </a:r>
          </a:p>
        </p:txBody>
      </p:sp>
      <p:pic>
        <p:nvPicPr>
          <p:cNvPr id="15369" name="Рисунок 2"/>
          <p:cNvPicPr>
            <a:picLocks noChangeAspect="1"/>
          </p:cNvPicPr>
          <p:nvPr/>
        </p:nvPicPr>
        <p:blipFill>
          <a:blip r:embed="rId5" cstate="print"/>
          <a:srcRect l="7767" t="11034" r="11092" b="4369"/>
          <a:stretch>
            <a:fillRect/>
          </a:stretch>
        </p:blipFill>
        <p:spPr bwMode="auto">
          <a:xfrm>
            <a:off x="4694238" y="2420938"/>
            <a:ext cx="4449762" cy="3235325"/>
          </a:xfrm>
          <a:prstGeom prst="rect">
            <a:avLst/>
          </a:prstGeom>
          <a:noFill/>
          <a:ln w="9525">
            <a:noFill/>
            <a:miter lim="800000"/>
            <a:headEnd/>
            <a:tailEnd/>
          </a:ln>
        </p:spPr>
      </p:pic>
      <p:sp>
        <p:nvSpPr>
          <p:cNvPr id="4" name="Прямоугольник 3"/>
          <p:cNvSpPr>
            <a:spLocks noRot="1" noChangeAspect="1" noMove="1" noResize="1" noEditPoints="1" noAdjustHandles="1" noChangeArrowheads="1" noChangeShapeType="1" noTextEdit="1"/>
          </p:cNvSpPr>
          <p:nvPr/>
        </p:nvSpPr>
        <p:spPr>
          <a:xfrm>
            <a:off x="602037" y="2373790"/>
            <a:ext cx="4270400" cy="1169872"/>
          </a:xfrm>
          <a:prstGeom prst="rect">
            <a:avLst/>
          </a:prstGeom>
          <a:blipFill rotWithShape="1">
            <a:blip r:embed="rId6" cstate="print"/>
            <a:stretch>
              <a:fillRect/>
            </a:stretch>
          </a:blipFill>
        </p:spPr>
        <p:txBody>
          <a:bodyPr/>
          <a:lstStyle/>
          <a:p>
            <a:pPr>
              <a:defRPr/>
            </a:pPr>
            <a:r>
              <a:rPr lang="ru-RU">
                <a:noFill/>
              </a:rPr>
              <a:t> </a:t>
            </a:r>
          </a:p>
        </p:txBody>
      </p:sp>
      <p:sp>
        <p:nvSpPr>
          <p:cNvPr id="6" name="Прямоугольник 5"/>
          <p:cNvSpPr>
            <a:spLocks noRot="1" noChangeAspect="1" noMove="1" noResize="1" noEditPoints="1" noAdjustHandles="1" noChangeArrowheads="1" noChangeShapeType="1" noTextEdit="1"/>
          </p:cNvSpPr>
          <p:nvPr/>
        </p:nvSpPr>
        <p:spPr>
          <a:xfrm>
            <a:off x="602037" y="3743292"/>
            <a:ext cx="1546577" cy="1126975"/>
          </a:xfrm>
          <a:prstGeom prst="rect">
            <a:avLst/>
          </a:prstGeom>
          <a:blipFill rotWithShape="1">
            <a:blip r:embed="rId7" cstate="print"/>
            <a:stretch>
              <a:fillRect/>
            </a:stretch>
          </a:blipFill>
        </p:spPr>
        <p:txBody>
          <a:bodyPr/>
          <a:lstStyle/>
          <a:p>
            <a:pPr>
              <a:defRPr/>
            </a:pPr>
            <a:r>
              <a:rPr lang="ru-RU">
                <a:noFill/>
              </a:rPr>
              <a:t> </a:t>
            </a:r>
          </a:p>
        </p:txBody>
      </p:sp>
      <p:sp>
        <p:nvSpPr>
          <p:cNvPr id="15372" name="Нижний колонтитул 2"/>
          <p:cNvSpPr txBox="1">
            <a:spLocks/>
          </p:cNvSpPr>
          <p:nvPr/>
        </p:nvSpPr>
        <p:spPr bwMode="auto">
          <a:xfrm>
            <a:off x="30163" y="4424363"/>
            <a:ext cx="2967037" cy="452437"/>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5FFED9A-9912-4FB0-90F7-3E9E89272236}" type="slidenum">
              <a:rPr lang="ru-RU" altLang="ru-RU" sz="2400">
                <a:solidFill>
                  <a:srgbClr val="000000"/>
                </a:solidFill>
              </a:rPr>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ru-RU" altLang="ru-RU" sz="2400">
              <a:solidFill>
                <a:srgbClr val="000000"/>
              </a:solidFill>
            </a:endParaRPr>
          </a:p>
        </p:txBody>
      </p:sp>
      <p:sp>
        <p:nvSpPr>
          <p:cNvPr id="15" name="Прямоугольник 14"/>
          <p:cNvSpPr>
            <a:spLocks noRot="1" noChangeAspect="1" noMove="1" noResize="1" noEditPoints="1" noAdjustHandles="1" noChangeArrowheads="1" noChangeShapeType="1" noTextEdit="1"/>
          </p:cNvSpPr>
          <p:nvPr/>
        </p:nvSpPr>
        <p:spPr>
          <a:xfrm>
            <a:off x="2649290" y="4716543"/>
            <a:ext cx="1224951" cy="392993"/>
          </a:xfrm>
          <a:prstGeom prst="rect">
            <a:avLst/>
          </a:prstGeom>
          <a:blipFill rotWithShape="1">
            <a:blip r:embed="rId8" cstate="print"/>
            <a:stretch>
              <a:fillRect t="-14063" r="-20398"/>
            </a:stretch>
          </a:blipFill>
        </p:spPr>
        <p:txBody>
          <a:bodyPr/>
          <a:lstStyle/>
          <a:p>
            <a:pPr>
              <a:defRPr/>
            </a:pPr>
            <a:r>
              <a:rPr lang="ru-RU">
                <a:noFill/>
              </a:rPr>
              <a:t> </a:t>
            </a:r>
          </a:p>
        </p:txBody>
      </p:sp>
      <p:sp>
        <p:nvSpPr>
          <p:cNvPr id="15374" name="TextBox 1"/>
          <p:cNvSpPr txBox="1">
            <a:spLocks noChangeArrowheads="1"/>
          </p:cNvSpPr>
          <p:nvPr/>
        </p:nvSpPr>
        <p:spPr bwMode="auto">
          <a:xfrm>
            <a:off x="650875" y="1558925"/>
            <a:ext cx="6137275" cy="400050"/>
          </a:xfrm>
          <a:prstGeom prst="rect">
            <a:avLst/>
          </a:prstGeom>
          <a:noFill/>
          <a:ln w="9525">
            <a:noFill/>
            <a:miter lim="800000"/>
            <a:headEnd/>
            <a:tailEnd/>
          </a:ln>
        </p:spPr>
        <p:txBody>
          <a:bodyPr wrap="none">
            <a:spAutoFit/>
          </a:bodyPr>
          <a:lstStyle/>
          <a:p>
            <a:r>
              <a:rPr lang="ru-RU" altLang="ru-RU">
                <a:solidFill>
                  <a:schemeClr val="tx1"/>
                </a:solidFill>
              </a:rPr>
              <a:t>Аналитические методы (</a:t>
            </a:r>
            <a:r>
              <a:rPr lang="en-US" altLang="ru-RU">
                <a:solidFill>
                  <a:schemeClr val="tx1"/>
                </a:solidFill>
              </a:rPr>
              <a:t>T. Bortfeld, 1996; D. Jette, 2011</a:t>
            </a:r>
            <a:r>
              <a:rPr lang="ru-RU" altLang="ru-RU" sz="2000">
                <a:solidFill>
                  <a:schemeClr val="tx1"/>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304925" y="265113"/>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Геометрия модулятора </a:t>
            </a:r>
          </a:p>
        </p:txBody>
      </p:sp>
      <p:sp>
        <p:nvSpPr>
          <p:cNvPr id="35843"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35844"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35845" name="Picture 31"/>
          <p:cNvPicPr>
            <a:picLocks noChangeAspect="1" noChangeArrowheads="1"/>
          </p:cNvPicPr>
          <p:nvPr/>
        </p:nvPicPr>
        <p:blipFill>
          <a:blip r:embed="rId3" cstate="print"/>
          <a:srcRect/>
          <a:stretch>
            <a:fillRect/>
          </a:stretch>
        </p:blipFill>
        <p:spPr bwMode="auto">
          <a:xfrm>
            <a:off x="5008563" y="1557338"/>
            <a:ext cx="3705225" cy="1609725"/>
          </a:xfrm>
          <a:prstGeom prst="rect">
            <a:avLst/>
          </a:prstGeom>
          <a:noFill/>
          <a:ln w="9525">
            <a:noFill/>
            <a:miter lim="800000"/>
            <a:headEnd/>
            <a:tailEnd/>
          </a:ln>
        </p:spPr>
      </p:pic>
      <p:pic>
        <p:nvPicPr>
          <p:cNvPr id="35846" name="Picture 32"/>
          <p:cNvPicPr>
            <a:picLocks noChangeAspect="1" noChangeArrowheads="1"/>
          </p:cNvPicPr>
          <p:nvPr/>
        </p:nvPicPr>
        <p:blipFill>
          <a:blip r:embed="rId4" cstate="print"/>
          <a:srcRect t="6549" b="3552"/>
          <a:stretch>
            <a:fillRect/>
          </a:stretch>
        </p:blipFill>
        <p:spPr bwMode="auto">
          <a:xfrm>
            <a:off x="1081088" y="1557338"/>
            <a:ext cx="3003550" cy="2644775"/>
          </a:xfrm>
          <a:prstGeom prst="rect">
            <a:avLst/>
          </a:prstGeom>
          <a:noFill/>
          <a:ln w="9525">
            <a:noFill/>
            <a:miter lim="800000"/>
            <a:headEnd/>
            <a:tailEnd/>
          </a:ln>
        </p:spPr>
      </p:pic>
      <p:pic>
        <p:nvPicPr>
          <p:cNvPr id="35847" name="Picture 33"/>
          <p:cNvPicPr>
            <a:picLocks noChangeAspect="1" noChangeArrowheads="1"/>
          </p:cNvPicPr>
          <p:nvPr/>
        </p:nvPicPr>
        <p:blipFill>
          <a:blip r:embed="rId5" cstate="print"/>
          <a:srcRect t="4622" b="2751"/>
          <a:stretch>
            <a:fillRect/>
          </a:stretch>
        </p:blipFill>
        <p:spPr bwMode="auto">
          <a:xfrm>
            <a:off x="979488" y="4332288"/>
            <a:ext cx="3095625" cy="2514600"/>
          </a:xfrm>
          <a:prstGeom prst="rect">
            <a:avLst/>
          </a:prstGeom>
          <a:noFill/>
          <a:ln w="9525">
            <a:noFill/>
            <a:miter lim="800000"/>
            <a:headEnd/>
            <a:tailEnd/>
          </a:ln>
        </p:spPr>
      </p:pic>
      <p:pic>
        <p:nvPicPr>
          <p:cNvPr id="35848" name="Рисунок 33" descr="PNPI_logo.jpg"/>
          <p:cNvPicPr>
            <a:picLocks noChangeAspect="1"/>
          </p:cNvPicPr>
          <p:nvPr/>
        </p:nvPicPr>
        <p:blipFill>
          <a:blip r:embed="rId6" cstate="print"/>
          <a:srcRect/>
          <a:stretch>
            <a:fillRect/>
          </a:stretch>
        </p:blipFill>
        <p:spPr bwMode="auto">
          <a:xfrm>
            <a:off x="684213" y="260350"/>
            <a:ext cx="792162" cy="792163"/>
          </a:xfrm>
          <a:prstGeom prst="rect">
            <a:avLst/>
          </a:prstGeom>
          <a:noFill/>
          <a:ln w="9525">
            <a:noFill/>
            <a:miter lim="800000"/>
            <a:headEnd/>
            <a:tailEnd/>
          </a:ln>
        </p:spPr>
      </p:pic>
      <p:sp>
        <p:nvSpPr>
          <p:cNvPr id="35849" name="Нижний колонтитул 2"/>
          <p:cNvSpPr>
            <a:spLocks noGrp="1"/>
          </p:cNvSpPr>
          <p:nvPr>
            <p:ph type="ftr" sz="quarter" idx="11"/>
          </p:nvPr>
        </p:nvSpPr>
        <p:spPr>
          <a:xfrm>
            <a:off x="19050" y="4437063"/>
            <a:ext cx="2967038" cy="452437"/>
          </a:xfrm>
          <a:noFill/>
        </p:spPr>
        <p:txBody>
          <a:bodyPr/>
          <a:lstStyle/>
          <a:p>
            <a:fld id="{6881536F-A77A-4A77-9F50-4540B128B766}" type="slidenum">
              <a:rPr lang="ru-RU" altLang="ru-RU" sz="2400" smtClean="0"/>
              <a:pPr/>
              <a:t>14</a:t>
            </a:fld>
            <a:endParaRPr lang="ru-RU" altLang="ru-RU" sz="2400" smtClean="0"/>
          </a:p>
        </p:txBody>
      </p:sp>
      <p:pic>
        <p:nvPicPr>
          <p:cNvPr id="35850" name="Рисунок 10"/>
          <p:cNvPicPr>
            <a:picLocks noChangeAspect="1" noChangeArrowheads="1"/>
          </p:cNvPicPr>
          <p:nvPr/>
        </p:nvPicPr>
        <p:blipFill>
          <a:blip r:embed="rId7" cstate="print"/>
          <a:srcRect/>
          <a:stretch>
            <a:fillRect/>
          </a:stretch>
        </p:blipFill>
        <p:spPr bwMode="auto">
          <a:xfrm>
            <a:off x="5368925" y="3665538"/>
            <a:ext cx="3344863" cy="2968625"/>
          </a:xfrm>
          <a:prstGeom prst="rect">
            <a:avLst/>
          </a:prstGeom>
          <a:noFill/>
          <a:ln w="9525">
            <a:noFill/>
            <a:miter lim="800000"/>
            <a:headEnd/>
            <a:tailEnd/>
          </a:ln>
        </p:spPr>
      </p:pic>
    </p:spTree>
    <p:extLst>
      <p:ext uri="{BB962C8B-B14F-4D97-AF65-F5344CB8AC3E}">
        <p14:creationId xmlns:p14="http://schemas.microsoft.com/office/powerpoint/2010/main" xmlns="" val="3479891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039813" y="188913"/>
            <a:ext cx="7772400" cy="1143000"/>
          </a:xfrm>
        </p:spPr>
        <p:txBody>
          <a:bodyPr>
            <a:scene3d>
              <a:camera prst="orthographicFront"/>
              <a:lightRig rig="threePt" dir="t"/>
            </a:scene3d>
            <a:sp3d extrusionH="57150">
              <a:bevelT w="38100" h="38100"/>
            </a:sp3d>
          </a:bodyPr>
          <a:lstStyle/>
          <a:p>
            <a:pPr algn="ct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Параметры </a:t>
            </a:r>
            <a:r>
              <a:rPr lang="ru-RU" sz="4000" dirty="0" err="1" smtClean="0">
                <a:solidFill>
                  <a:srgbClr val="A50021"/>
                </a:solidFill>
                <a:latin typeface="Arial Narrow" pitchFamily="34" charset="0"/>
              </a:rPr>
              <a:t>дозных</a:t>
            </a:r>
            <a:r>
              <a:rPr lang="ru-RU" sz="4000" dirty="0" smtClean="0">
                <a:solidFill>
                  <a:srgbClr val="A50021"/>
                </a:solidFill>
                <a:latin typeface="Arial Narrow" pitchFamily="34" charset="0"/>
              </a:rPr>
              <a:t> распределений</a:t>
            </a:r>
          </a:p>
        </p:txBody>
      </p:sp>
      <p:sp>
        <p:nvSpPr>
          <p:cNvPr id="16387"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16388"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16389" name="Рисунок 33"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16390" name="TextBox 11"/>
          <p:cNvSpPr txBox="1">
            <a:spLocks noChangeArrowheads="1"/>
          </p:cNvSpPr>
          <p:nvPr/>
        </p:nvSpPr>
        <p:spPr bwMode="auto">
          <a:xfrm>
            <a:off x="611188" y="4410075"/>
            <a:ext cx="5019675" cy="2346325"/>
          </a:xfrm>
          <a:prstGeom prst="rect">
            <a:avLst/>
          </a:prstGeom>
          <a:noFill/>
          <a:ln w="9525">
            <a:noFill/>
            <a:miter lim="800000"/>
            <a:headEnd/>
            <a:tailEnd/>
          </a:ln>
        </p:spPr>
        <p:txBody>
          <a:bodyPr>
            <a:spAutoFit/>
          </a:bodyPr>
          <a:lstStyle/>
          <a:p>
            <a:pPr algn="just">
              <a:buClr>
                <a:srgbClr val="D6D05C"/>
              </a:buClr>
            </a:pPr>
            <a:r>
              <a:rPr lang="ru-RU" altLang="ru-RU" dirty="0">
                <a:solidFill>
                  <a:schemeClr val="tx1"/>
                </a:solidFill>
              </a:rPr>
              <a:t>Пробег в воде при энергии 60 МэВ – 28.5 мм</a:t>
            </a:r>
          </a:p>
          <a:p>
            <a:pPr algn="just">
              <a:buClr>
                <a:srgbClr val="D6D05C"/>
              </a:buClr>
            </a:pPr>
            <a:r>
              <a:rPr lang="ru-RU" altLang="ru-RU" dirty="0">
                <a:solidFill>
                  <a:schemeClr val="tx1"/>
                </a:solidFill>
              </a:rPr>
              <a:t>Дистальный спад (90%-20%) – 1.8 мм</a:t>
            </a:r>
          </a:p>
          <a:p>
            <a:r>
              <a:rPr lang="ru-RU" altLang="ru-RU" dirty="0">
                <a:solidFill>
                  <a:schemeClr val="tx1"/>
                </a:solidFill>
              </a:rPr>
              <a:t>Длина МКБ по 90% изодозе: </a:t>
            </a:r>
            <a:r>
              <a:rPr lang="en-US" altLang="ru-RU" dirty="0">
                <a:solidFill>
                  <a:schemeClr val="tx1"/>
                </a:solidFill>
              </a:rPr>
              <a:t>20.8</a:t>
            </a:r>
            <a:r>
              <a:rPr lang="ru-RU" altLang="ru-RU" dirty="0">
                <a:solidFill>
                  <a:schemeClr val="tx1"/>
                </a:solidFill>
              </a:rPr>
              <a:t> мм</a:t>
            </a:r>
          </a:p>
          <a:p>
            <a:r>
              <a:rPr lang="ru-RU" altLang="ru-RU" dirty="0">
                <a:solidFill>
                  <a:schemeClr val="tx1"/>
                </a:solidFill>
              </a:rPr>
              <a:t>Длина МКБ по 95% изодозе: 1</a:t>
            </a:r>
            <a:r>
              <a:rPr lang="en-US" altLang="ru-RU" dirty="0">
                <a:solidFill>
                  <a:schemeClr val="tx1"/>
                </a:solidFill>
              </a:rPr>
              <a:t>9</a:t>
            </a:r>
            <a:r>
              <a:rPr lang="ru-RU" altLang="ru-RU" dirty="0">
                <a:solidFill>
                  <a:schemeClr val="tx1"/>
                </a:solidFill>
              </a:rPr>
              <a:t>.4 мм</a:t>
            </a:r>
          </a:p>
          <a:p>
            <a:r>
              <a:rPr lang="ru-RU" altLang="ru-RU" dirty="0">
                <a:solidFill>
                  <a:schemeClr val="tx1"/>
                </a:solidFill>
              </a:rPr>
              <a:t>Ширина пучка: 25 мм</a:t>
            </a:r>
          </a:p>
          <a:p>
            <a:pPr>
              <a:lnSpc>
                <a:spcPct val="114000"/>
              </a:lnSpc>
            </a:pPr>
            <a:r>
              <a:rPr lang="ru-RU" altLang="ru-RU" dirty="0">
                <a:solidFill>
                  <a:schemeClr val="tx1"/>
                </a:solidFill>
              </a:rPr>
              <a:t>Полутень (20%-80%): </a:t>
            </a:r>
            <a:r>
              <a:rPr lang="en-US" altLang="ru-RU" dirty="0">
                <a:solidFill>
                  <a:schemeClr val="tx1"/>
                </a:solidFill>
              </a:rPr>
              <a:t>1</a:t>
            </a:r>
            <a:r>
              <a:rPr lang="ru-RU" altLang="ru-RU" dirty="0">
                <a:solidFill>
                  <a:schemeClr val="tx1"/>
                </a:solidFill>
              </a:rPr>
              <a:t>.5 мм</a:t>
            </a:r>
          </a:p>
          <a:p>
            <a:r>
              <a:rPr lang="ru-RU" altLang="ru-RU" dirty="0">
                <a:solidFill>
                  <a:schemeClr val="tx1"/>
                </a:solidFill>
              </a:rPr>
              <a:t>Эффективность пучка: </a:t>
            </a:r>
            <a:r>
              <a:rPr lang="en-US" altLang="ru-RU" dirty="0">
                <a:solidFill>
                  <a:schemeClr val="tx1"/>
                </a:solidFill>
              </a:rPr>
              <a:t>6</a:t>
            </a:r>
            <a:r>
              <a:rPr lang="ru-RU" altLang="ru-RU" dirty="0">
                <a:solidFill>
                  <a:schemeClr val="tx1"/>
                </a:solidFill>
              </a:rPr>
              <a:t>%</a:t>
            </a:r>
          </a:p>
          <a:p>
            <a:endParaRPr lang="ru-RU" altLang="ru-RU" dirty="0">
              <a:solidFill>
                <a:schemeClr val="tx1"/>
              </a:solidFill>
            </a:endParaRPr>
          </a:p>
        </p:txBody>
      </p:sp>
      <p:sp>
        <p:nvSpPr>
          <p:cNvPr id="16391" name="Нижний колонтитул 3"/>
          <p:cNvSpPr>
            <a:spLocks noGrp="1"/>
          </p:cNvSpPr>
          <p:nvPr>
            <p:ph type="ftr" sz="quarter" idx="11"/>
          </p:nvPr>
        </p:nvSpPr>
        <p:spPr>
          <a:xfrm>
            <a:off x="26988" y="4437063"/>
            <a:ext cx="2967037" cy="452437"/>
          </a:xfrm>
          <a:noFill/>
        </p:spPr>
        <p:txBody>
          <a:bodyPr/>
          <a:lstStyle/>
          <a:p>
            <a:fld id="{819934F6-357E-4B20-9C1C-8299A385054F}" type="slidenum">
              <a:rPr lang="ru-RU" altLang="ru-RU" sz="2400" smtClean="0"/>
              <a:pPr/>
              <a:t>15</a:t>
            </a:fld>
            <a:endParaRPr lang="ru-RU" altLang="ru-RU" sz="2400" smtClean="0"/>
          </a:p>
        </p:txBody>
      </p:sp>
      <p:pic>
        <p:nvPicPr>
          <p:cNvPr id="16392" name="Рисунок 12"/>
          <p:cNvPicPr>
            <a:picLocks noChangeAspect="1" noChangeArrowheads="1"/>
          </p:cNvPicPr>
          <p:nvPr/>
        </p:nvPicPr>
        <p:blipFill>
          <a:blip r:embed="rId4" cstate="print"/>
          <a:srcRect l="4556" t="4897" r="4556" b="1534"/>
          <a:stretch>
            <a:fillRect/>
          </a:stretch>
        </p:blipFill>
        <p:spPr bwMode="auto">
          <a:xfrm>
            <a:off x="5770563" y="4467225"/>
            <a:ext cx="2663825" cy="2390775"/>
          </a:xfrm>
          <a:prstGeom prst="rect">
            <a:avLst/>
          </a:prstGeom>
          <a:noFill/>
          <a:ln w="9525">
            <a:noFill/>
            <a:miter lim="800000"/>
            <a:headEnd/>
            <a:tailEnd/>
          </a:ln>
        </p:spPr>
      </p:pic>
      <p:pic>
        <p:nvPicPr>
          <p:cNvPr id="16393" name="Рисунок 3"/>
          <p:cNvPicPr>
            <a:picLocks noChangeAspect="1"/>
          </p:cNvPicPr>
          <p:nvPr/>
        </p:nvPicPr>
        <p:blipFill>
          <a:blip r:embed="rId5" cstate="print"/>
          <a:srcRect/>
          <a:stretch>
            <a:fillRect/>
          </a:stretch>
        </p:blipFill>
        <p:spPr bwMode="auto">
          <a:xfrm>
            <a:off x="420688" y="1196975"/>
            <a:ext cx="4948237" cy="3455988"/>
          </a:xfrm>
          <a:prstGeom prst="rect">
            <a:avLst/>
          </a:prstGeom>
          <a:noFill/>
          <a:ln w="9525">
            <a:noFill/>
            <a:miter lim="800000"/>
            <a:headEnd/>
            <a:tailEnd/>
          </a:ln>
        </p:spPr>
      </p:pic>
      <p:pic>
        <p:nvPicPr>
          <p:cNvPr id="16394" name="Рисунок 4"/>
          <p:cNvPicPr>
            <a:picLocks noChangeAspect="1"/>
          </p:cNvPicPr>
          <p:nvPr/>
        </p:nvPicPr>
        <p:blipFill>
          <a:blip r:embed="rId6" cstate="print"/>
          <a:srcRect/>
          <a:stretch>
            <a:fillRect/>
          </a:stretch>
        </p:blipFill>
        <p:spPr bwMode="auto">
          <a:xfrm>
            <a:off x="4368800" y="1196975"/>
            <a:ext cx="4948238" cy="34559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066800" y="193675"/>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Распределение потока вторичных нейтронов</a:t>
            </a:r>
          </a:p>
        </p:txBody>
      </p:sp>
      <p:sp>
        <p:nvSpPr>
          <p:cNvPr id="17411"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17412"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17413" name="Рисунок 6"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17414" name="Нижний колонтитул 2"/>
          <p:cNvSpPr>
            <a:spLocks noGrp="1"/>
          </p:cNvSpPr>
          <p:nvPr>
            <p:ph type="ftr" sz="quarter" idx="11"/>
          </p:nvPr>
        </p:nvSpPr>
        <p:spPr>
          <a:xfrm>
            <a:off x="19050" y="4437063"/>
            <a:ext cx="2967038" cy="452437"/>
          </a:xfrm>
          <a:noFill/>
        </p:spPr>
        <p:txBody>
          <a:bodyPr/>
          <a:lstStyle/>
          <a:p>
            <a:fld id="{66B51881-9532-4D18-8B11-A8F9B1777B9E}" type="slidenum">
              <a:rPr lang="ru-RU" altLang="ru-RU" sz="2400" smtClean="0"/>
              <a:pPr/>
              <a:t>16</a:t>
            </a:fld>
            <a:endParaRPr lang="ru-RU" altLang="ru-RU" sz="2400" smtClean="0"/>
          </a:p>
        </p:txBody>
      </p:sp>
      <p:pic>
        <p:nvPicPr>
          <p:cNvPr id="17416" name="Рисунок 2"/>
          <p:cNvPicPr>
            <a:picLocks noChangeAspect="1"/>
          </p:cNvPicPr>
          <p:nvPr/>
        </p:nvPicPr>
        <p:blipFill>
          <a:blip r:embed="rId4" cstate="print"/>
          <a:srcRect l="8073" t="6862" r="6732" b="6158"/>
          <a:stretch>
            <a:fillRect/>
          </a:stretch>
        </p:blipFill>
        <p:spPr bwMode="auto">
          <a:xfrm>
            <a:off x="4700588" y="1836738"/>
            <a:ext cx="4443412" cy="3444875"/>
          </a:xfrm>
          <a:prstGeom prst="rect">
            <a:avLst/>
          </a:prstGeom>
          <a:noFill/>
          <a:ln w="9525">
            <a:noFill/>
            <a:miter lim="800000"/>
            <a:headEnd/>
            <a:tailEnd/>
          </a:ln>
        </p:spPr>
      </p:pic>
      <p:sp>
        <p:nvSpPr>
          <p:cNvPr id="17417" name="TextBox 3"/>
          <p:cNvSpPr txBox="1">
            <a:spLocks noChangeArrowheads="1"/>
          </p:cNvSpPr>
          <p:nvPr/>
        </p:nvSpPr>
        <p:spPr bwMode="auto">
          <a:xfrm>
            <a:off x="1331913" y="1652588"/>
            <a:ext cx="1858962" cy="400050"/>
          </a:xfrm>
          <a:prstGeom prst="rect">
            <a:avLst/>
          </a:prstGeom>
          <a:noFill/>
          <a:ln w="9525">
            <a:noFill/>
            <a:miter lim="800000"/>
            <a:headEnd/>
            <a:tailEnd/>
          </a:ln>
        </p:spPr>
        <p:txBody>
          <a:bodyPr wrap="none">
            <a:spAutoFit/>
          </a:bodyPr>
          <a:lstStyle/>
          <a:p>
            <a:r>
              <a:rPr lang="ru-RU" altLang="ru-RU" sz="2000">
                <a:solidFill>
                  <a:schemeClr val="tx1"/>
                </a:solidFill>
              </a:rPr>
              <a:t>«Узкий» пучок</a:t>
            </a:r>
          </a:p>
        </p:txBody>
      </p:sp>
      <p:sp>
        <p:nvSpPr>
          <p:cNvPr id="17418" name="TextBox 10"/>
          <p:cNvSpPr txBox="1">
            <a:spLocks noChangeArrowheads="1"/>
          </p:cNvSpPr>
          <p:nvPr/>
        </p:nvSpPr>
        <p:spPr bwMode="auto">
          <a:xfrm>
            <a:off x="4932363" y="1636713"/>
            <a:ext cx="2257425" cy="400050"/>
          </a:xfrm>
          <a:prstGeom prst="rect">
            <a:avLst/>
          </a:prstGeom>
          <a:noFill/>
          <a:ln w="9525">
            <a:noFill/>
            <a:miter lim="800000"/>
            <a:headEnd/>
            <a:tailEnd/>
          </a:ln>
        </p:spPr>
        <p:txBody>
          <a:bodyPr wrap="none">
            <a:spAutoFit/>
          </a:bodyPr>
          <a:lstStyle/>
          <a:p>
            <a:r>
              <a:rPr lang="ru-RU" altLang="ru-RU" sz="2000">
                <a:solidFill>
                  <a:schemeClr val="tx1"/>
                </a:solidFill>
              </a:rPr>
              <a:t>«Широкий» пучок</a:t>
            </a:r>
          </a:p>
        </p:txBody>
      </p:sp>
      <p:sp>
        <p:nvSpPr>
          <p:cNvPr id="17419" name="Прямоугольник 4"/>
          <p:cNvSpPr>
            <a:spLocks noChangeArrowheads="1"/>
          </p:cNvSpPr>
          <p:nvPr/>
        </p:nvSpPr>
        <p:spPr bwMode="auto">
          <a:xfrm>
            <a:off x="2411413" y="5872163"/>
            <a:ext cx="4483100" cy="400050"/>
          </a:xfrm>
          <a:prstGeom prst="rect">
            <a:avLst/>
          </a:prstGeom>
          <a:noFill/>
          <a:ln w="9525">
            <a:noFill/>
            <a:miter lim="800000"/>
            <a:headEnd/>
            <a:tailEnd/>
          </a:ln>
        </p:spPr>
        <p:txBody>
          <a:bodyPr>
            <a:spAutoFit/>
          </a:bodyPr>
          <a:lstStyle/>
          <a:p>
            <a:r>
              <a:rPr lang="ru-RU" altLang="ru-RU" sz="2000" dirty="0" err="1">
                <a:solidFill>
                  <a:schemeClr val="tx1"/>
                </a:solidFill>
              </a:rPr>
              <a:t>η</a:t>
            </a:r>
            <a:r>
              <a:rPr lang="en-US" altLang="ru-RU" sz="2000" dirty="0">
                <a:solidFill>
                  <a:schemeClr val="tx1"/>
                </a:solidFill>
              </a:rPr>
              <a:t> = (</a:t>
            </a:r>
            <a:r>
              <a:rPr lang="ru-RU" altLang="ru-RU" sz="2000" dirty="0">
                <a:solidFill>
                  <a:schemeClr val="tx1"/>
                </a:solidFill>
                <a:sym typeface="Symbol" pitchFamily="18" charset="2"/>
              </a:rPr>
              <a:t></a:t>
            </a:r>
            <a:r>
              <a:rPr lang="en-US" altLang="ru-RU" sz="2000" baseline="-25000" dirty="0">
                <a:solidFill>
                  <a:schemeClr val="tx1"/>
                </a:solidFill>
              </a:rPr>
              <a:t>wide </a:t>
            </a:r>
            <a:r>
              <a:rPr lang="en-US" altLang="ru-RU" sz="2000" dirty="0">
                <a:solidFill>
                  <a:schemeClr val="tx1"/>
                </a:solidFill>
              </a:rPr>
              <a:t>/</a:t>
            </a:r>
            <a:r>
              <a:rPr lang="ru-RU" altLang="ru-RU" sz="2000" dirty="0">
                <a:solidFill>
                  <a:schemeClr val="tx1"/>
                </a:solidFill>
                <a:sym typeface="Symbol" pitchFamily="18" charset="2"/>
              </a:rPr>
              <a:t></a:t>
            </a:r>
            <a:r>
              <a:rPr lang="en-US" altLang="ru-RU" sz="2000" baseline="-25000" dirty="0">
                <a:solidFill>
                  <a:schemeClr val="tx1"/>
                </a:solidFill>
              </a:rPr>
              <a:t>pen</a:t>
            </a:r>
            <a:r>
              <a:rPr lang="en-US" altLang="ru-RU" sz="2000" dirty="0">
                <a:solidFill>
                  <a:schemeClr val="tx1"/>
                </a:solidFill>
              </a:rPr>
              <a:t>) ∙ [(1-</a:t>
            </a:r>
            <a:r>
              <a:rPr lang="ru-RU" altLang="ru-RU" sz="2000" dirty="0">
                <a:solidFill>
                  <a:schemeClr val="tx1"/>
                </a:solidFill>
                <a:sym typeface="Symbol" pitchFamily="18" charset="2"/>
              </a:rPr>
              <a:t></a:t>
            </a:r>
            <a:r>
              <a:rPr lang="en-US" altLang="ru-RU" sz="2000" baseline="-25000" dirty="0">
                <a:solidFill>
                  <a:schemeClr val="tx1"/>
                </a:solidFill>
              </a:rPr>
              <a:t>pen</a:t>
            </a:r>
            <a:r>
              <a:rPr lang="en-US" altLang="ru-RU" sz="2000" dirty="0">
                <a:solidFill>
                  <a:schemeClr val="tx1"/>
                </a:solidFill>
              </a:rPr>
              <a:t>) / (1-</a:t>
            </a:r>
            <a:r>
              <a:rPr lang="en-US" altLang="ru-RU" sz="2000" baseline="-25000" dirty="0">
                <a:solidFill>
                  <a:schemeClr val="tx1"/>
                </a:solidFill>
              </a:rPr>
              <a:t> </a:t>
            </a:r>
            <a:r>
              <a:rPr lang="ru-RU" altLang="ru-RU" sz="2000" dirty="0">
                <a:solidFill>
                  <a:schemeClr val="tx1"/>
                </a:solidFill>
                <a:sym typeface="Symbol" pitchFamily="18" charset="2"/>
              </a:rPr>
              <a:t></a:t>
            </a:r>
            <a:r>
              <a:rPr lang="en-US" altLang="ru-RU" sz="2000" baseline="-25000" dirty="0">
                <a:solidFill>
                  <a:schemeClr val="tx1"/>
                </a:solidFill>
              </a:rPr>
              <a:t>wide</a:t>
            </a:r>
            <a:r>
              <a:rPr lang="en-US" altLang="ru-RU" sz="2000" dirty="0">
                <a:solidFill>
                  <a:schemeClr val="tx1"/>
                </a:solidFill>
              </a:rPr>
              <a:t>)]</a:t>
            </a:r>
            <a:endParaRPr lang="ru-RU" altLang="ru-RU" sz="2000" dirty="0">
              <a:solidFill>
                <a:schemeClr val="tx1"/>
              </a:solidFill>
            </a:endParaRPr>
          </a:p>
        </p:txBody>
      </p:sp>
      <p:sp>
        <p:nvSpPr>
          <p:cNvPr id="17420" name="TextBox 7"/>
          <p:cNvSpPr txBox="1">
            <a:spLocks noChangeArrowheads="1"/>
          </p:cNvSpPr>
          <p:nvPr/>
        </p:nvSpPr>
        <p:spPr bwMode="auto">
          <a:xfrm>
            <a:off x="687388" y="6265863"/>
            <a:ext cx="8024812" cy="400050"/>
          </a:xfrm>
          <a:prstGeom prst="rect">
            <a:avLst/>
          </a:prstGeom>
          <a:noFill/>
          <a:ln w="9525">
            <a:noFill/>
            <a:miter lim="800000"/>
            <a:headEnd/>
            <a:tailEnd/>
          </a:ln>
        </p:spPr>
        <p:txBody>
          <a:bodyPr wrap="none">
            <a:spAutoFit/>
          </a:bodyPr>
          <a:lstStyle/>
          <a:p>
            <a:r>
              <a:rPr lang="ru-RU" altLang="ru-RU" sz="2000">
                <a:solidFill>
                  <a:schemeClr val="tx1"/>
                </a:solidFill>
                <a:sym typeface="Symbol" pitchFamily="18" charset="2"/>
              </a:rPr>
              <a:t>При </a:t>
            </a:r>
            <a:r>
              <a:rPr lang="en-US" altLang="ru-RU" sz="2000" baseline="-25000">
                <a:solidFill>
                  <a:schemeClr val="tx1"/>
                </a:solidFill>
              </a:rPr>
              <a:t>wide </a:t>
            </a:r>
            <a:r>
              <a:rPr lang="ru-RU" altLang="ru-RU" sz="2000">
                <a:solidFill>
                  <a:schemeClr val="tx1"/>
                </a:solidFill>
              </a:rPr>
              <a:t>=0.17 и </a:t>
            </a:r>
            <a:r>
              <a:rPr lang="ru-RU" altLang="ru-RU" sz="2000">
                <a:solidFill>
                  <a:schemeClr val="tx1"/>
                </a:solidFill>
                <a:sym typeface="Symbol" pitchFamily="18" charset="2"/>
              </a:rPr>
              <a:t></a:t>
            </a:r>
            <a:r>
              <a:rPr lang="en-US" altLang="ru-RU" sz="2000" baseline="-25000">
                <a:solidFill>
                  <a:schemeClr val="tx1"/>
                </a:solidFill>
              </a:rPr>
              <a:t>pen</a:t>
            </a:r>
            <a:r>
              <a:rPr lang="ru-RU" altLang="ru-RU" sz="2000">
                <a:solidFill>
                  <a:schemeClr val="tx1"/>
                </a:solidFill>
              </a:rPr>
              <a:t> =0.06 радиационный фон снижается в 3 раза</a:t>
            </a:r>
            <a:endParaRPr lang="ru-RU" altLang="ru-RU" sz="2000"/>
          </a:p>
        </p:txBody>
      </p:sp>
      <p:sp>
        <p:nvSpPr>
          <p:cNvPr id="17421" name="Стрелка вправо 5"/>
          <p:cNvSpPr>
            <a:spLocks noChangeArrowheads="1"/>
          </p:cNvSpPr>
          <p:nvPr/>
        </p:nvSpPr>
        <p:spPr bwMode="auto">
          <a:xfrm rot="10574185">
            <a:off x="1903413" y="5373688"/>
            <a:ext cx="2792412" cy="215900"/>
          </a:xfrm>
          <a:prstGeom prst="rightArrow">
            <a:avLst>
              <a:gd name="adj1" fmla="val 50000"/>
              <a:gd name="adj2" fmla="val 50119"/>
            </a:avLst>
          </a:prstGeom>
          <a:solidFill>
            <a:srgbClr val="00B8FF"/>
          </a:solidFill>
          <a:ln w="9525" algn="ctr">
            <a:solidFill>
              <a:schemeClr val="tx1"/>
            </a:solidFill>
            <a:round/>
            <a:headEnd/>
            <a:tailEnd/>
          </a:ln>
        </p:spPr>
        <p:txBody>
          <a:bodyPr/>
          <a:lstStyle/>
          <a:p>
            <a:endParaRPr lang="ru-RU"/>
          </a:p>
        </p:txBody>
      </p:sp>
      <p:sp>
        <p:nvSpPr>
          <p:cNvPr id="17422" name="Стрелка вправо 17"/>
          <p:cNvSpPr>
            <a:spLocks noChangeArrowheads="1"/>
          </p:cNvSpPr>
          <p:nvPr/>
        </p:nvSpPr>
        <p:spPr bwMode="auto">
          <a:xfrm rot="10574185">
            <a:off x="5826125" y="5281613"/>
            <a:ext cx="2790825" cy="215900"/>
          </a:xfrm>
          <a:prstGeom prst="rightArrow">
            <a:avLst>
              <a:gd name="adj1" fmla="val 50000"/>
              <a:gd name="adj2" fmla="val 50090"/>
            </a:avLst>
          </a:prstGeom>
          <a:solidFill>
            <a:srgbClr val="00B8FF"/>
          </a:solidFill>
          <a:ln w="9525" algn="ctr">
            <a:solidFill>
              <a:schemeClr val="tx1"/>
            </a:solidFill>
            <a:round/>
            <a:headEnd/>
            <a:tailEnd/>
          </a:ln>
        </p:spPr>
        <p:txBody>
          <a:bodyPr/>
          <a:lstStyle/>
          <a:p>
            <a:endParaRPr lang="ru-RU"/>
          </a:p>
        </p:txBody>
      </p:sp>
      <p:pic>
        <p:nvPicPr>
          <p:cNvPr id="15" name="Рисунок 1"/>
          <p:cNvPicPr>
            <a:picLocks noChangeAspect="1"/>
          </p:cNvPicPr>
          <p:nvPr/>
        </p:nvPicPr>
        <p:blipFill>
          <a:blip r:embed="rId5" cstate="print"/>
          <a:srcRect l="9775" t="6470" r="8018" b="6158"/>
          <a:stretch>
            <a:fillRect/>
          </a:stretch>
        </p:blipFill>
        <p:spPr bwMode="auto">
          <a:xfrm>
            <a:off x="827584" y="2024087"/>
            <a:ext cx="4032448" cy="329822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187450" y="26035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Методы расчета доз в протонной терапии </a:t>
            </a:r>
          </a:p>
        </p:txBody>
      </p:sp>
      <p:sp>
        <p:nvSpPr>
          <p:cNvPr id="18435" name="Rectangle 2"/>
          <p:cNvSpPr>
            <a:spLocks noGrp="1" noChangeArrowheads="1"/>
          </p:cNvSpPr>
          <p:nvPr>
            <p:ph type="body" idx="4294967295"/>
          </p:nvPr>
        </p:nvSpPr>
        <p:spPr>
          <a:xfrm>
            <a:off x="900113" y="1439863"/>
            <a:ext cx="4895850" cy="2205037"/>
          </a:xfrm>
        </p:spPr>
        <p:txBody>
          <a:bodyPr/>
          <a:lstStyle/>
          <a:p>
            <a:pPr marL="338138" indent="-338138" eaLnBrk="1" hangingPunct="1">
              <a:spcBef>
                <a:spcPts val="500"/>
              </a:spcBef>
              <a:buClr>
                <a:srgbClr val="D6D05C"/>
              </a:buClr>
              <a:buSzPct val="90000"/>
              <a:buFont typeface="Wingdings" pitchFamily="2" charset="2"/>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2000" smtClean="0"/>
          </a:p>
          <a:p>
            <a:pPr marL="338138" indent="-338138" eaLnBrk="1" hangingPunct="1">
              <a:lnSpc>
                <a:spcPct val="80000"/>
              </a:lnSpc>
              <a:spcBef>
                <a:spcPts val="500"/>
              </a:spcBef>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altLang="ru-RU" sz="2000" smtClean="0"/>
              <a:t>На основе данных компьютерной томографии (КТ) без учета поправки</a:t>
            </a:r>
          </a:p>
          <a:p>
            <a:pPr marL="338138" indent="-338138" eaLnBrk="1" hangingPunct="1">
              <a:lnSpc>
                <a:spcPct val="80000"/>
              </a:lnSpc>
              <a:spcBef>
                <a:spcPts val="500"/>
              </a:spcBef>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altLang="ru-RU" sz="2000" smtClean="0"/>
              <a:t>Учет поправки на ядерные реакции введением некоторого коэффициента</a:t>
            </a:r>
          </a:p>
          <a:p>
            <a:pPr marL="338138" indent="-338138" eaLnBrk="1" hangingPunct="1">
              <a:lnSpc>
                <a:spcPct val="80000"/>
              </a:lnSpc>
              <a:spcBef>
                <a:spcPts val="500"/>
              </a:spcBef>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altLang="ru-RU" sz="2000" smtClean="0"/>
              <a:t>Метод сегментации </a:t>
            </a:r>
          </a:p>
        </p:txBody>
      </p:sp>
      <p:sp>
        <p:nvSpPr>
          <p:cNvPr id="18436"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18437"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18438" name="Рисунок 6" descr="PNPI_logo.jpg"/>
          <p:cNvPicPr>
            <a:picLocks noChangeAspect="1"/>
          </p:cNvPicPr>
          <p:nvPr/>
        </p:nvPicPr>
        <p:blipFill>
          <a:blip r:embed="rId3" cstate="print"/>
          <a:srcRect/>
          <a:stretch>
            <a:fillRect/>
          </a:stretch>
        </p:blipFill>
        <p:spPr bwMode="auto">
          <a:xfrm>
            <a:off x="683568" y="260648"/>
            <a:ext cx="792162" cy="792163"/>
          </a:xfrm>
          <a:prstGeom prst="rect">
            <a:avLst/>
          </a:prstGeom>
          <a:noFill/>
          <a:ln w="9525">
            <a:noFill/>
            <a:miter lim="800000"/>
            <a:headEnd/>
            <a:tailEnd/>
          </a:ln>
        </p:spPr>
      </p:pic>
      <p:pic>
        <p:nvPicPr>
          <p:cNvPr id="18439" name="Picture 5"/>
          <p:cNvPicPr>
            <a:picLocks noChangeAspect="1" noChangeArrowheads="1"/>
          </p:cNvPicPr>
          <p:nvPr/>
        </p:nvPicPr>
        <p:blipFill>
          <a:blip r:embed="rId4" cstate="print"/>
          <a:srcRect/>
          <a:stretch>
            <a:fillRect/>
          </a:stretch>
        </p:blipFill>
        <p:spPr bwMode="auto">
          <a:xfrm>
            <a:off x="1042988" y="3644900"/>
            <a:ext cx="6613525" cy="3060700"/>
          </a:xfrm>
          <a:prstGeom prst="rect">
            <a:avLst/>
          </a:prstGeom>
          <a:noFill/>
          <a:ln w="9525">
            <a:noFill/>
            <a:round/>
            <a:headEnd/>
            <a:tailEnd/>
          </a:ln>
        </p:spPr>
      </p:pic>
      <p:pic>
        <p:nvPicPr>
          <p:cNvPr id="18440" name="Picture 7"/>
          <p:cNvPicPr>
            <a:picLocks noChangeAspect="1" noChangeArrowheads="1"/>
          </p:cNvPicPr>
          <p:nvPr/>
        </p:nvPicPr>
        <p:blipFill>
          <a:blip r:embed="rId5" cstate="print"/>
          <a:srcRect/>
          <a:stretch>
            <a:fillRect/>
          </a:stretch>
        </p:blipFill>
        <p:spPr bwMode="auto">
          <a:xfrm>
            <a:off x="6659563" y="1412875"/>
            <a:ext cx="2484437" cy="2393950"/>
          </a:xfrm>
          <a:prstGeom prst="rect">
            <a:avLst/>
          </a:prstGeom>
          <a:noFill/>
          <a:ln w="9525">
            <a:noFill/>
            <a:miter lim="800000"/>
            <a:headEnd/>
            <a:tailEnd/>
          </a:ln>
        </p:spPr>
      </p:pic>
      <p:sp>
        <p:nvSpPr>
          <p:cNvPr id="18441" name="Нижний колонтитул 2"/>
          <p:cNvSpPr>
            <a:spLocks noGrp="1"/>
          </p:cNvSpPr>
          <p:nvPr>
            <p:ph type="ftr" sz="quarter" idx="11"/>
          </p:nvPr>
        </p:nvSpPr>
        <p:spPr>
          <a:xfrm>
            <a:off x="7938" y="4437063"/>
            <a:ext cx="2967037" cy="452437"/>
          </a:xfrm>
          <a:noFill/>
        </p:spPr>
        <p:txBody>
          <a:bodyPr/>
          <a:lstStyle/>
          <a:p>
            <a:fld id="{76A56446-C4F5-4D5D-919C-D83BA760926C}" type="slidenum">
              <a:rPr lang="ru-RU" altLang="ru-RU" sz="2400" smtClean="0"/>
              <a:pPr/>
              <a:t>17</a:t>
            </a:fld>
            <a:endParaRPr lang="ru-RU" altLang="ru-RU"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259632" y="18864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600" dirty="0" smtClean="0">
                <a:solidFill>
                  <a:srgbClr val="A50021"/>
                </a:solidFill>
                <a:latin typeface="Arial Narrow" pitchFamily="34" charset="0"/>
              </a:rPr>
              <a:t>Состав тканеэквивалентных материалов</a:t>
            </a:r>
          </a:p>
        </p:txBody>
      </p:sp>
      <p:sp>
        <p:nvSpPr>
          <p:cNvPr id="32771"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32772"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32773" name="Рисунок 6"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900113" y="1641475"/>
          <a:ext cx="7559675" cy="4767259"/>
        </p:xfrm>
        <a:graphic>
          <a:graphicData uri="http://schemas.openxmlformats.org/drawingml/2006/table">
            <a:tbl>
              <a:tblPr/>
              <a:tblGrid>
                <a:gridCol w="1706562"/>
                <a:gridCol w="835025"/>
                <a:gridCol w="1228725"/>
                <a:gridCol w="1339850"/>
                <a:gridCol w="1228725"/>
                <a:gridCol w="1220788"/>
              </a:tblGrid>
              <a:tr h="280427">
                <a:tc rowSpan="2">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rowSpan="2">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Вода</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rowSpan="2">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Хрусталик</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rowSpan="2">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Усредненная мягкая ткань</a:t>
                      </a:r>
                    </a:p>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(МКРЕ 33)</a:t>
                      </a:r>
                    </a:p>
                  </a:txBody>
                  <a:tcPr marL="6350" marR="635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gridSpan="2">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Мягкая ткань (МКРЕ 44)</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hMerge="1">
                  <a:txBody>
                    <a:bodyPr/>
                    <a:lstStyle/>
                    <a:p>
                      <a:endParaRPr lang="ru-RU"/>
                    </a:p>
                  </a:txBody>
                  <a:tcPr/>
                </a:tc>
              </a:tr>
              <a:tr h="56085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муж.</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жен.</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H</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11,19</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9,6</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10,1</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10,5</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10,6</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C</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19,5</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11,1</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25,6</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31,5</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N</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5,7</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2,6</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2,7</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2,4</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O</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88,81</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64,6</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76,2</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60,2</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54,7</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Na</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0,1</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0,1</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0,1</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Mg</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P</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0,1</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a:t>
                      </a: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2</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0,2</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S</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0,3</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0,3</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0,2</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Cl</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0,1</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a:t>
                      </a: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2</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0,1</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K</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0,2</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0,2</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Ca</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Fe</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Zn</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r h="280427">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Плотность, г</a:t>
                      </a: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a:t>
                      </a: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см</a:t>
                      </a:r>
                      <a:r>
                        <a:rPr kumimoji="0" lang="ru-RU" sz="1600" b="0" i="0" u="none" strike="noStrike" cap="none" normalizeH="0" baseline="30000" smtClean="0">
                          <a:ln>
                            <a:noFill/>
                          </a:ln>
                          <a:solidFill>
                            <a:schemeClr val="tx1"/>
                          </a:solidFill>
                          <a:effectLst/>
                          <a:latin typeface="Times New Roman" pitchFamily="18" charset="0"/>
                          <a:ea typeface="Arial Unicode MS" pitchFamily="34" charset="-128"/>
                          <a:cs typeface="Times New Roman" pitchFamily="18" charset="0"/>
                        </a:rPr>
                        <a:t>3</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a:t>
                      </a:r>
                      <a:r>
                        <a:rPr kumimoji="0" lang="en-US"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07</a:t>
                      </a:r>
                      <a:endPar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endParaRP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1,00</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1,03</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c>
                  <a:txBody>
                    <a:bodyPr/>
                    <a:lstStyle/>
                    <a:p>
                      <a:pPr marL="34925" marR="0" lvl="0" indent="34925"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1,02</a:t>
                      </a:r>
                    </a:p>
                  </a:txBody>
                  <a:tcPr marL="68580" marR="68580" marT="0" marB="0" anchor="ctr" horzOverflow="overflow">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a:noFill/>
                    </a:lnTlToBr>
                    <a:lnBlToTr>
                      <a:noFill/>
                    </a:lnBlToTr>
                    <a:noFill/>
                  </a:tcPr>
                </a:tc>
              </a:tr>
            </a:tbl>
          </a:graphicData>
        </a:graphic>
      </p:graphicFrame>
      <p:sp>
        <p:nvSpPr>
          <p:cNvPr id="32890" name="Нижний колонтитул 2"/>
          <p:cNvSpPr>
            <a:spLocks noGrp="1"/>
          </p:cNvSpPr>
          <p:nvPr>
            <p:ph type="ftr" sz="quarter" idx="11"/>
          </p:nvPr>
        </p:nvSpPr>
        <p:spPr>
          <a:xfrm>
            <a:off x="19050" y="4437063"/>
            <a:ext cx="2967038" cy="452437"/>
          </a:xfrm>
          <a:noFill/>
        </p:spPr>
        <p:txBody>
          <a:bodyPr/>
          <a:lstStyle/>
          <a:p>
            <a:fld id="{70B8C4ED-F135-45CF-8900-B9BA39CAD04D}" type="slidenum">
              <a:rPr lang="ru-RU" altLang="ru-RU" sz="2400" smtClean="0"/>
              <a:pPr/>
              <a:t>18</a:t>
            </a:fld>
            <a:endParaRPr lang="ru-RU" altLang="ru-RU" sz="2400" smtClean="0"/>
          </a:p>
        </p:txBody>
      </p:sp>
    </p:spTree>
    <p:extLst>
      <p:ext uri="{BB962C8B-B14F-4D97-AF65-F5344CB8AC3E}">
        <p14:creationId xmlns:p14="http://schemas.microsoft.com/office/powerpoint/2010/main" xmlns="" val="744087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120775" y="188913"/>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Сравнение </a:t>
            </a:r>
            <a:r>
              <a:rPr lang="ru-RU" sz="4000" dirty="0" err="1" smtClean="0">
                <a:solidFill>
                  <a:srgbClr val="A50021"/>
                </a:solidFill>
                <a:latin typeface="Arial Narrow" pitchFamily="34" charset="0"/>
              </a:rPr>
              <a:t>тканеэквивалентных</a:t>
            </a:r>
            <a:r>
              <a:rPr lang="ru-RU" sz="4000" dirty="0" smtClean="0">
                <a:solidFill>
                  <a:srgbClr val="A50021"/>
                </a:solidFill>
                <a:latin typeface="Arial Narrow" pitchFamily="34" charset="0"/>
              </a:rPr>
              <a:t> материалов</a:t>
            </a:r>
          </a:p>
        </p:txBody>
      </p:sp>
      <p:sp>
        <p:nvSpPr>
          <p:cNvPr id="19459"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19460"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19461" name="Рисунок 6"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pic>
        <p:nvPicPr>
          <p:cNvPr id="19462" name="Picture 2"/>
          <p:cNvPicPr>
            <a:picLocks noChangeAspect="1" noChangeArrowheads="1"/>
          </p:cNvPicPr>
          <p:nvPr/>
        </p:nvPicPr>
        <p:blipFill>
          <a:blip r:embed="rId4" cstate="print"/>
          <a:srcRect/>
          <a:stretch>
            <a:fillRect/>
          </a:stretch>
        </p:blipFill>
        <p:spPr bwMode="auto">
          <a:xfrm>
            <a:off x="1043608" y="1700213"/>
            <a:ext cx="7560840" cy="2558227"/>
          </a:xfrm>
          <a:prstGeom prst="rect">
            <a:avLst/>
          </a:prstGeom>
          <a:noFill/>
          <a:ln w="9525">
            <a:noFill/>
            <a:miter lim="800000"/>
            <a:headEnd/>
            <a:tailEnd/>
          </a:ln>
        </p:spPr>
      </p:pic>
      <p:pic>
        <p:nvPicPr>
          <p:cNvPr id="19463" name="Рисунок 11"/>
          <p:cNvPicPr>
            <a:picLocks noChangeAspect="1" noChangeArrowheads="1"/>
          </p:cNvPicPr>
          <p:nvPr/>
        </p:nvPicPr>
        <p:blipFill>
          <a:blip r:embed="rId5" cstate="print"/>
          <a:srcRect l="6554" t="7520" r="10371"/>
          <a:stretch>
            <a:fillRect/>
          </a:stretch>
        </p:blipFill>
        <p:spPr bwMode="auto">
          <a:xfrm>
            <a:off x="2519363" y="4076700"/>
            <a:ext cx="4248150" cy="2781300"/>
          </a:xfrm>
          <a:prstGeom prst="rect">
            <a:avLst/>
          </a:prstGeom>
          <a:noFill/>
          <a:ln w="9525">
            <a:noFill/>
            <a:miter lim="800000"/>
            <a:headEnd/>
            <a:tailEnd/>
          </a:ln>
        </p:spPr>
      </p:pic>
      <p:sp>
        <p:nvSpPr>
          <p:cNvPr id="19464" name="Нижний колонтитул 2"/>
          <p:cNvSpPr>
            <a:spLocks noGrp="1"/>
          </p:cNvSpPr>
          <p:nvPr>
            <p:ph type="ftr" sz="quarter" idx="11"/>
          </p:nvPr>
        </p:nvSpPr>
        <p:spPr>
          <a:xfrm>
            <a:off x="0" y="4437063"/>
            <a:ext cx="2967038" cy="452437"/>
          </a:xfrm>
          <a:noFill/>
        </p:spPr>
        <p:txBody>
          <a:bodyPr/>
          <a:lstStyle/>
          <a:p>
            <a:fld id="{4A38C704-C9E0-45C4-A1DB-6D0E7DA34B89}" type="slidenum">
              <a:rPr lang="ru-RU" altLang="ru-RU" sz="2400" smtClean="0"/>
              <a:pPr/>
              <a:t>19</a:t>
            </a:fld>
            <a:endParaRPr lang="ru-RU" altLang="ru-RU"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371600" y="26035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Преимущества ионов перед другими видами и.и.</a:t>
            </a:r>
            <a:endParaRPr lang="ru-RU" sz="4400" dirty="0" smtClean="0">
              <a:solidFill>
                <a:srgbClr val="A50021"/>
              </a:solidFill>
            </a:endParaRPr>
          </a:p>
        </p:txBody>
      </p:sp>
      <p:pic>
        <p:nvPicPr>
          <p:cNvPr id="4099" name="Picture 3"/>
          <p:cNvPicPr>
            <a:picLocks noChangeAspect="1" noChangeArrowheads="1"/>
          </p:cNvPicPr>
          <p:nvPr/>
        </p:nvPicPr>
        <p:blipFill>
          <a:blip r:embed="rId3" cstate="print">
            <a:lum bright="6000" contrast="-12000"/>
          </a:blip>
          <a:srcRect l="4060" r="4059"/>
          <a:stretch>
            <a:fillRect/>
          </a:stretch>
        </p:blipFill>
        <p:spPr bwMode="auto">
          <a:xfrm>
            <a:off x="611188" y="1557338"/>
            <a:ext cx="4032250" cy="3173412"/>
          </a:xfrm>
          <a:prstGeom prst="rect">
            <a:avLst/>
          </a:prstGeom>
          <a:noFill/>
          <a:ln w="9525">
            <a:noFill/>
            <a:round/>
            <a:headEnd/>
            <a:tailEnd/>
          </a:ln>
        </p:spPr>
      </p:pic>
      <p:pic>
        <p:nvPicPr>
          <p:cNvPr id="4100" name="Рисунок 5" descr="PNPI_logo.jpg"/>
          <p:cNvPicPr>
            <a:picLocks noChangeAspect="1"/>
          </p:cNvPicPr>
          <p:nvPr/>
        </p:nvPicPr>
        <p:blipFill>
          <a:blip r:embed="rId4" cstate="print"/>
          <a:srcRect/>
          <a:stretch>
            <a:fillRect/>
          </a:stretch>
        </p:blipFill>
        <p:spPr bwMode="auto">
          <a:xfrm>
            <a:off x="684213" y="260350"/>
            <a:ext cx="792162" cy="792163"/>
          </a:xfrm>
          <a:prstGeom prst="rect">
            <a:avLst/>
          </a:prstGeom>
          <a:noFill/>
          <a:ln w="9525">
            <a:noFill/>
            <a:miter lim="800000"/>
            <a:headEnd/>
            <a:tailEnd/>
          </a:ln>
        </p:spPr>
      </p:pic>
      <p:pic>
        <p:nvPicPr>
          <p:cNvPr id="4101" name="Picture 6" descr="мкб"/>
          <p:cNvPicPr>
            <a:picLocks noChangeAspect="1" noChangeArrowheads="1"/>
          </p:cNvPicPr>
          <p:nvPr/>
        </p:nvPicPr>
        <p:blipFill>
          <a:blip r:embed="rId5" cstate="print"/>
          <a:srcRect/>
          <a:stretch>
            <a:fillRect/>
          </a:stretch>
        </p:blipFill>
        <p:spPr bwMode="auto">
          <a:xfrm>
            <a:off x="4716016" y="3916363"/>
            <a:ext cx="4427984" cy="2941637"/>
          </a:xfrm>
          <a:prstGeom prst="rect">
            <a:avLst/>
          </a:prstGeom>
          <a:noFill/>
          <a:ln w="9525">
            <a:noFill/>
            <a:miter lim="800000"/>
            <a:headEnd/>
            <a:tailEnd/>
          </a:ln>
        </p:spPr>
      </p:pic>
      <p:sp>
        <p:nvSpPr>
          <p:cNvPr id="4102" name="Нижний колонтитул 2"/>
          <p:cNvSpPr>
            <a:spLocks noGrp="1"/>
          </p:cNvSpPr>
          <p:nvPr>
            <p:ph type="ftr" sz="quarter" idx="11"/>
          </p:nvPr>
        </p:nvSpPr>
        <p:spPr>
          <a:xfrm>
            <a:off x="107950" y="4437063"/>
            <a:ext cx="2967038" cy="452437"/>
          </a:xfrm>
          <a:noFill/>
        </p:spPr>
        <p:txBody>
          <a:bodyPr/>
          <a:lstStyle/>
          <a:p>
            <a:fld id="{927FAF72-9C3A-4A59-9301-FB25501ABEBD}" type="slidenum">
              <a:rPr lang="ru-RU" altLang="ru-RU" sz="2400" smtClean="0"/>
              <a:pPr/>
              <a:t>2</a:t>
            </a:fld>
            <a:endParaRPr lang="ru-RU" altLang="ru-RU" sz="2400" dirty="0" smtClean="0"/>
          </a:p>
        </p:txBody>
      </p:sp>
      <p:sp>
        <p:nvSpPr>
          <p:cNvPr id="4103" name="TextBox 1"/>
          <p:cNvSpPr txBox="1">
            <a:spLocks noChangeArrowheads="1"/>
          </p:cNvSpPr>
          <p:nvPr/>
        </p:nvSpPr>
        <p:spPr bwMode="auto">
          <a:xfrm>
            <a:off x="4643438" y="3673475"/>
            <a:ext cx="4606925" cy="369888"/>
          </a:xfrm>
          <a:prstGeom prst="rect">
            <a:avLst/>
          </a:prstGeom>
          <a:noFill/>
          <a:ln w="9525">
            <a:noFill/>
            <a:miter lim="800000"/>
            <a:headEnd/>
            <a:tailEnd/>
          </a:ln>
        </p:spPr>
        <p:txBody>
          <a:bodyPr wrap="none">
            <a:spAutoFit/>
          </a:bodyPr>
          <a:lstStyle/>
          <a:p>
            <a:r>
              <a:rPr lang="ru-RU" altLang="ru-RU" dirty="0">
                <a:solidFill>
                  <a:schemeClr val="tx1"/>
                </a:solidFill>
              </a:rPr>
              <a:t>Модифицированная кривая Брэгга (МКБ)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187450" y="26035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600" dirty="0" smtClean="0">
                <a:solidFill>
                  <a:srgbClr val="A50021"/>
                </a:solidFill>
                <a:latin typeface="Arial Narrow" pitchFamily="34" charset="0"/>
              </a:rPr>
              <a:t>Относительная биологическая эффективность протонов</a:t>
            </a:r>
          </a:p>
        </p:txBody>
      </p:sp>
      <p:sp>
        <p:nvSpPr>
          <p:cNvPr id="21507" name="Rectangle 2"/>
          <p:cNvSpPr>
            <a:spLocks noGrp="1" noChangeArrowheads="1"/>
          </p:cNvSpPr>
          <p:nvPr>
            <p:ph type="body" idx="4294967295"/>
          </p:nvPr>
        </p:nvSpPr>
        <p:spPr>
          <a:xfrm>
            <a:off x="611560" y="4581128"/>
            <a:ext cx="4248472" cy="2016224"/>
          </a:xfrm>
        </p:spPr>
        <p:txBody>
          <a:bodyPr/>
          <a:lstStyle/>
          <a:p>
            <a:pPr marL="338138" indent="-338138" algn="just" eaLnBrk="1" hangingPunct="1">
              <a:buClr>
                <a:srgbClr val="D6D05C"/>
              </a:buClr>
              <a:buSzPct val="900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en-US" sz="1600" dirty="0" smtClean="0"/>
              <a:t>In vivo: </a:t>
            </a:r>
            <a:r>
              <a:rPr lang="ru-RU" sz="1600" dirty="0" smtClean="0"/>
              <a:t>Закрашенные символы – исследование проводилось на крипте тонкого кишечника, </a:t>
            </a:r>
            <a:r>
              <a:rPr lang="ru-RU" sz="1600" dirty="0" err="1" smtClean="0"/>
              <a:t>незакрашенные</a:t>
            </a:r>
            <a:r>
              <a:rPr lang="ru-RU" sz="1600" dirty="0" smtClean="0"/>
              <a:t> – другие</a:t>
            </a:r>
            <a:endParaRPr lang="en-US" sz="1600" dirty="0" smtClean="0"/>
          </a:p>
          <a:p>
            <a:pPr marL="338138" indent="-338138" algn="just" eaLnBrk="1" hangingPunct="1">
              <a:buClr>
                <a:srgbClr val="D6D05C"/>
              </a:buClr>
              <a:buSzPct val="900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en-US" sz="1600" dirty="0" smtClean="0"/>
              <a:t>In vitro: </a:t>
            </a:r>
            <a:r>
              <a:rPr lang="ru-RU" sz="1600" dirty="0" smtClean="0"/>
              <a:t>Закрашенные символы – использован материал от китайского хомяка, </a:t>
            </a:r>
            <a:r>
              <a:rPr lang="ru-RU" sz="1600" dirty="0" err="1" smtClean="0"/>
              <a:t>незакрашенные</a:t>
            </a:r>
            <a:r>
              <a:rPr lang="ru-RU" sz="1600" dirty="0" smtClean="0"/>
              <a:t> – другие</a:t>
            </a:r>
          </a:p>
        </p:txBody>
      </p:sp>
      <p:pic>
        <p:nvPicPr>
          <p:cNvPr id="20484" name="Рисунок 4" descr="PNPI_logo.jpg"/>
          <p:cNvPicPr>
            <a:picLocks noChangeAspect="1"/>
          </p:cNvPicPr>
          <p:nvPr/>
        </p:nvPicPr>
        <p:blipFill>
          <a:blip r:embed="rId4" cstate="print"/>
          <a:srcRect/>
          <a:stretch>
            <a:fillRect/>
          </a:stretch>
        </p:blipFill>
        <p:spPr bwMode="auto">
          <a:xfrm>
            <a:off x="684213" y="260350"/>
            <a:ext cx="792162" cy="792163"/>
          </a:xfrm>
          <a:prstGeom prst="rect">
            <a:avLst/>
          </a:prstGeom>
          <a:noFill/>
          <a:ln w="9525">
            <a:noFill/>
            <a:miter lim="800000"/>
            <a:headEnd/>
            <a:tailEnd/>
          </a:ln>
        </p:spPr>
      </p:pic>
      <p:sp>
        <p:nvSpPr>
          <p:cNvPr id="20485" name="Нижний колонтитул 4"/>
          <p:cNvSpPr>
            <a:spLocks noGrp="1"/>
          </p:cNvSpPr>
          <p:nvPr>
            <p:ph type="ftr" sz="quarter" idx="11"/>
          </p:nvPr>
        </p:nvSpPr>
        <p:spPr>
          <a:xfrm>
            <a:off x="26988" y="4437063"/>
            <a:ext cx="2967037" cy="452437"/>
          </a:xfrm>
          <a:noFill/>
        </p:spPr>
        <p:txBody>
          <a:bodyPr/>
          <a:lstStyle/>
          <a:p>
            <a:fld id="{6470E3F4-C779-47B6-AFE7-25BEE7C77BEA}" type="slidenum">
              <a:rPr lang="ru-RU" altLang="ru-RU" sz="2400" smtClean="0"/>
              <a:pPr/>
              <a:t>20</a:t>
            </a:fld>
            <a:endParaRPr lang="ru-RU" altLang="ru-RU" sz="2400" dirty="0" smtClean="0"/>
          </a:p>
        </p:txBody>
      </p:sp>
      <p:pic>
        <p:nvPicPr>
          <p:cNvPr id="7" name="Рисунок 6"/>
          <p:cNvPicPr/>
          <p:nvPr/>
        </p:nvPicPr>
        <p:blipFill>
          <a:blip r:embed="rId5" cstate="print">
            <a:extLst>
              <a:ext uri="{28A0092B-C50C-407E-A947-70E740481C1C}">
                <a14:useLocalDpi xmlns:a14="http://schemas.microsoft.com/office/drawing/2010/main" xmlns="" val="0"/>
              </a:ext>
            </a:extLst>
          </a:blip>
          <a:srcRect l="1062" t="2028" r="2221"/>
          <a:stretch>
            <a:fillRect/>
          </a:stretch>
        </p:blipFill>
        <p:spPr>
          <a:xfrm>
            <a:off x="4860032" y="3356992"/>
            <a:ext cx="4283968" cy="3501008"/>
          </a:xfrm>
          <a:prstGeom prst="rect">
            <a:avLst/>
          </a:prstGeom>
        </p:spPr>
      </p:pic>
      <p:pic>
        <p:nvPicPr>
          <p:cNvPr id="6" name="Рисунок 5"/>
          <p:cNvPicPr/>
          <p:nvPr/>
        </p:nvPicPr>
        <p:blipFill>
          <a:blip r:embed="rId6" cstate="print">
            <a:extLst>
              <a:ext uri="{28A0092B-C50C-407E-A947-70E740481C1C}">
                <a14:useLocalDpi xmlns:a14="http://schemas.microsoft.com/office/drawing/2010/main" xmlns="" val="0"/>
              </a:ext>
            </a:extLst>
          </a:blip>
          <a:srcRect l="2872" t="2133"/>
          <a:stretch>
            <a:fillRect/>
          </a:stretch>
        </p:blipFill>
        <p:spPr>
          <a:xfrm>
            <a:off x="611560" y="1556792"/>
            <a:ext cx="4464496" cy="3096344"/>
          </a:xfrm>
          <a:prstGeom prst="rect">
            <a:avLst/>
          </a:prstGeom>
        </p:spPr>
      </p:pic>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6257" name="Object 1"/>
          <p:cNvGraphicFramePr>
            <a:graphicFrameLocks noChangeAspect="1"/>
          </p:cNvGraphicFramePr>
          <p:nvPr/>
        </p:nvGraphicFramePr>
        <p:xfrm>
          <a:off x="6156176" y="1772816"/>
          <a:ext cx="1371426" cy="804569"/>
        </p:xfrm>
        <a:graphic>
          <a:graphicData uri="http://schemas.openxmlformats.org/presentationml/2006/ole">
            <p:oleObj spid="_x0000_s96276" name="Формула" r:id="rId7" imgW="710891" imgH="418918" progId="Equation.3">
              <p:embed/>
            </p:oleObj>
          </a:graphicData>
        </a:graphic>
      </p:graphicFrame>
      <p:sp>
        <p:nvSpPr>
          <p:cNvPr id="10" name="Rectangle 2"/>
          <p:cNvSpPr txBox="1">
            <a:spLocks noChangeArrowheads="1"/>
          </p:cNvSpPr>
          <p:nvPr/>
        </p:nvSpPr>
        <p:spPr bwMode="auto">
          <a:xfrm>
            <a:off x="4895528" y="2780928"/>
            <a:ext cx="4248472" cy="576064"/>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38138" marR="0" lvl="0" indent="-338138" algn="just" defTabSz="449263" rtl="0" eaLnBrk="1" fontAlgn="base" latinLnBrk="0" hangingPunct="1">
              <a:lnSpc>
                <a:spcPct val="100000"/>
              </a:lnSpc>
              <a:spcBef>
                <a:spcPts val="700"/>
              </a:spcBef>
              <a:spcAft>
                <a:spcPct val="0"/>
              </a:spcAft>
              <a:buClr>
                <a:srgbClr val="D6D05C"/>
              </a:buClr>
              <a:buSzPct val="90000"/>
              <a:buFont typeface="Times New Roman" pitchFamily="18" charset="0"/>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kumimoji="0" lang="ru-RU" sz="1600" b="0" i="0" u="none" strike="noStrike" kern="0" cap="none" spc="0" normalizeH="0" baseline="0" noProof="0" dirty="0" smtClean="0">
                <a:ln>
                  <a:noFill/>
                </a:ln>
                <a:solidFill>
                  <a:srgbClr val="000000"/>
                </a:solidFill>
                <a:effectLst/>
                <a:uLnTx/>
                <a:uFillTx/>
                <a:latin typeface="+mn-lt"/>
                <a:ea typeface="+mn-ea"/>
                <a:cs typeface="+mn-cs"/>
              </a:rPr>
              <a:t>Круги – ОБЭ для энергий меньше 100 МэВ, треугольники – больше 100 МэВ</a:t>
            </a:r>
          </a:p>
          <a:p>
            <a:pPr marL="338138" marR="0" lvl="0" indent="-338138" algn="just" defTabSz="449263" rtl="0" eaLnBrk="1" fontAlgn="base" latinLnBrk="0" hangingPunct="1">
              <a:lnSpc>
                <a:spcPct val="100000"/>
              </a:lnSpc>
              <a:spcBef>
                <a:spcPts val="700"/>
              </a:spcBef>
              <a:spcAft>
                <a:spcPct val="0"/>
              </a:spcAft>
              <a:buClr>
                <a:srgbClr val="D6D05C"/>
              </a:buClr>
              <a:buSzPct val="90000"/>
              <a:buFont typeface="Times New Roman" pitchFamily="18" charset="0"/>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kumimoji="0" lang="ru-RU" sz="16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187450" y="26035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МКБ с учётом относительной биологической эффективности</a:t>
            </a:r>
          </a:p>
        </p:txBody>
      </p:sp>
      <p:sp>
        <p:nvSpPr>
          <p:cNvPr id="21507" name="Rectangle 2"/>
          <p:cNvSpPr>
            <a:spLocks noGrp="1" noChangeArrowheads="1"/>
          </p:cNvSpPr>
          <p:nvPr>
            <p:ph type="body" idx="4294967295"/>
          </p:nvPr>
        </p:nvSpPr>
        <p:spPr>
          <a:xfrm>
            <a:off x="5004048" y="4653136"/>
            <a:ext cx="3960440" cy="2016224"/>
          </a:xfrm>
        </p:spPr>
        <p:txBody>
          <a:bodyPr/>
          <a:lstStyle/>
          <a:p>
            <a:pPr marL="338138" indent="-338138" algn="just" eaLnBrk="1" hangingPunct="1">
              <a:buClr>
                <a:srgbClr val="D6D05C"/>
              </a:buClr>
              <a:buSzPct val="900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ru-RU" sz="1600" dirty="0" smtClean="0"/>
              <a:t>	</a:t>
            </a:r>
          </a:p>
        </p:txBody>
      </p:sp>
      <p:pic>
        <p:nvPicPr>
          <p:cNvPr id="20484" name="Рисунок 4"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20485" name="Нижний колонтитул 4"/>
          <p:cNvSpPr>
            <a:spLocks noGrp="1"/>
          </p:cNvSpPr>
          <p:nvPr>
            <p:ph type="ftr" sz="quarter" idx="11"/>
          </p:nvPr>
        </p:nvSpPr>
        <p:spPr>
          <a:xfrm>
            <a:off x="26988" y="4437063"/>
            <a:ext cx="2967037" cy="452437"/>
          </a:xfrm>
          <a:noFill/>
        </p:spPr>
        <p:txBody>
          <a:bodyPr/>
          <a:lstStyle/>
          <a:p>
            <a:fld id="{6470E3F4-C779-47B6-AFE7-25BEE7C77BEA}" type="slidenum">
              <a:rPr lang="ru-RU" altLang="ru-RU" sz="2400" smtClean="0"/>
              <a:pPr/>
              <a:t>21</a:t>
            </a:fld>
            <a:endParaRPr lang="ru-RU" altLang="ru-RU" sz="2400" dirty="0" smtClean="0"/>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 name="Рисунок 11"/>
          <p:cNvPicPr/>
          <p:nvPr/>
        </p:nvPicPr>
        <p:blipFill rotWithShape="1">
          <a:blip r:embed="rId4" cstate="print">
            <a:extLst>
              <a:ext uri="{28A0092B-C50C-407E-A947-70E740481C1C}">
                <a14:useLocalDpi xmlns:a14="http://schemas.microsoft.com/office/drawing/2010/main" xmlns="" val="0"/>
              </a:ext>
            </a:extLst>
          </a:blip>
          <a:srcRect l="5056" t="6379" r="42219" b="37013"/>
          <a:stretch/>
        </p:blipFill>
        <p:spPr bwMode="auto">
          <a:xfrm>
            <a:off x="611560" y="2348880"/>
            <a:ext cx="4292217" cy="3888432"/>
          </a:xfrm>
          <a:prstGeom prst="rect">
            <a:avLst/>
          </a:prstGeom>
          <a:ln>
            <a:noFill/>
          </a:ln>
          <a:extLst>
            <a:ext uri="{53640926-AAD7-44D8-BBD7-CCE9431645EC}">
              <a14:shadowObscured xmlns:a14="http://schemas.microsoft.com/office/drawing/2010/main" xmlns=""/>
            </a:ext>
          </a:extLst>
        </p:spPr>
      </p:pic>
      <p:sp>
        <p:nvSpPr>
          <p:cNvPr id="124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493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20878" y="1628799"/>
            <a:ext cx="5165798" cy="720081"/>
          </a:xfrm>
          <a:prstGeom prst="rect">
            <a:avLst/>
          </a:prstGeom>
          <a:noFill/>
        </p:spPr>
      </p:pic>
      <p:sp>
        <p:nvSpPr>
          <p:cNvPr id="1249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493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44208" y="2636912"/>
            <a:ext cx="2212634" cy="386333"/>
          </a:xfrm>
          <a:prstGeom prst="rect">
            <a:avLst/>
          </a:prstGeom>
          <a:noFill/>
        </p:spPr>
      </p:pic>
      <p:pic>
        <p:nvPicPr>
          <p:cNvPr id="13" name="Рисунок 12"/>
          <p:cNvPicPr/>
          <p:nvPr/>
        </p:nvPicPr>
        <p:blipFill rotWithShape="1">
          <a:blip r:embed="rId7" cstate="print">
            <a:extLst>
              <a:ext uri="{28A0092B-C50C-407E-A947-70E740481C1C}">
                <a14:useLocalDpi xmlns:a14="http://schemas.microsoft.com/office/drawing/2010/main" xmlns="" val="0"/>
              </a:ext>
            </a:extLst>
          </a:blip>
          <a:srcRect l="5360" t="4711" r="36940" b="36802"/>
          <a:stretch/>
        </p:blipFill>
        <p:spPr bwMode="auto">
          <a:xfrm>
            <a:off x="5004048" y="3356992"/>
            <a:ext cx="4536504" cy="3284505"/>
          </a:xfrm>
          <a:prstGeom prst="rect">
            <a:avLst/>
          </a:prstGeom>
          <a:ln>
            <a:noFill/>
          </a:ln>
          <a:extLst>
            <a:ext uri="{53640926-AAD7-44D8-BBD7-CCE9431645EC}">
              <a14:shadowObscured xmlns:a14="http://schemas.microsoft.com/office/drawing/2010/main" xmln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187450" y="26035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Выводы</a:t>
            </a:r>
          </a:p>
        </p:txBody>
      </p:sp>
      <p:sp>
        <p:nvSpPr>
          <p:cNvPr id="21507" name="Rectangle 2"/>
          <p:cNvSpPr>
            <a:spLocks noGrp="1" noChangeArrowheads="1"/>
          </p:cNvSpPr>
          <p:nvPr>
            <p:ph type="body" idx="4294967295"/>
          </p:nvPr>
        </p:nvSpPr>
        <p:spPr>
          <a:xfrm>
            <a:off x="684213" y="1557338"/>
            <a:ext cx="8280400" cy="4530725"/>
          </a:xfrm>
        </p:spPr>
        <p:txBody>
          <a:bodyPr/>
          <a:lstStyle/>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1800" dirty="0" smtClean="0"/>
              <a:t>На базе программного комплекса </a:t>
            </a:r>
            <a:r>
              <a:rPr lang="en-US" sz="1800" dirty="0" err="1" smtClean="0"/>
              <a:t>Geant</a:t>
            </a:r>
            <a:r>
              <a:rPr lang="ru-RU" sz="1800" dirty="0" smtClean="0"/>
              <a:t>4 создана модель, содержащая все необходимые элементы системы формирования, параметры которых могут интерактивно меняться, а также дополнительные приложения для обработки результатов виртуального эксперимента.</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1800" dirty="0" smtClean="0"/>
              <a:t>Разработан вариант «широкого» пучка (с поперечным сечением на входе в зал облучения в несколько сантиметров), который позволяет упростить систему в сравнении с традиционным методом «узкого пучка», и, соответственно, увеличить её надежность.</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1800" dirty="0" smtClean="0"/>
              <a:t>На основе созданной программы рассчитано распределение плотности потока  вторичных частиц в зале облучения и показано, что использование «широкого пучка» уменьшает фон вторичных частиц при сохранении приемлемых параметров </a:t>
            </a:r>
            <a:r>
              <a:rPr lang="ru-RU" sz="1800" dirty="0" err="1" smtClean="0"/>
              <a:t>дозных</a:t>
            </a:r>
            <a:r>
              <a:rPr lang="ru-RU" sz="1800" dirty="0" smtClean="0"/>
              <a:t> распределений.</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1800" dirty="0" smtClean="0"/>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1800" dirty="0" smtClean="0"/>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1800" dirty="0" smtClean="0"/>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1600" dirty="0" smtClean="0"/>
          </a:p>
        </p:txBody>
      </p:sp>
      <p:pic>
        <p:nvPicPr>
          <p:cNvPr id="21508" name="Рисунок 4"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21509" name="Нижний колонтитул 4"/>
          <p:cNvSpPr>
            <a:spLocks noGrp="1"/>
          </p:cNvSpPr>
          <p:nvPr>
            <p:ph type="ftr" sz="quarter" idx="11"/>
          </p:nvPr>
        </p:nvSpPr>
        <p:spPr>
          <a:xfrm>
            <a:off x="14288" y="4410075"/>
            <a:ext cx="2967037" cy="452438"/>
          </a:xfrm>
          <a:noFill/>
        </p:spPr>
        <p:txBody>
          <a:bodyPr/>
          <a:lstStyle/>
          <a:p>
            <a:fld id="{AE53DDF7-C6E1-4A7E-935F-366DCBDF3386}" type="slidenum">
              <a:rPr lang="ru-RU" altLang="ru-RU" sz="2400" smtClean="0"/>
              <a:pPr/>
              <a:t>22</a:t>
            </a:fld>
            <a:endParaRPr lang="ru-RU" altLang="ru-RU"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187450" y="26035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Выводы</a:t>
            </a:r>
          </a:p>
        </p:txBody>
      </p:sp>
      <p:sp>
        <p:nvSpPr>
          <p:cNvPr id="21507" name="Rectangle 2"/>
          <p:cNvSpPr>
            <a:spLocks noGrp="1" noChangeArrowheads="1"/>
          </p:cNvSpPr>
          <p:nvPr>
            <p:ph type="body" idx="4294967295"/>
          </p:nvPr>
        </p:nvSpPr>
        <p:spPr>
          <a:xfrm>
            <a:off x="684213" y="1557338"/>
            <a:ext cx="8280400" cy="4530725"/>
          </a:xfrm>
        </p:spPr>
        <p:txBody>
          <a:bodyPr/>
          <a:lstStyle/>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1800" dirty="0" smtClean="0"/>
              <a:t>Разработан оптимизированный итерационный матричный метод для создания модулятора энергетического спектра пучка, формирующего МКБ, на основе набора кривых Брэгга, которые получены прямым измерением на конкретной установке, что позволяет учитывать индивидуальные особенности пучка и системы формирования и делает метод универсальным. </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1800" dirty="0" smtClean="0"/>
              <a:t>На основании проведенного расчета прохождения пучка в </a:t>
            </a:r>
            <a:r>
              <a:rPr lang="ru-RU" sz="1800" dirty="0" err="1" smtClean="0"/>
              <a:t>тканеэквивалентных</a:t>
            </a:r>
            <a:r>
              <a:rPr lang="ru-RU" sz="1800" dirty="0" smtClean="0"/>
              <a:t> материалах предложены мероприятия по введению в эксплуатацию системы </a:t>
            </a:r>
            <a:r>
              <a:rPr lang="ru-RU" sz="1800" dirty="0" err="1" smtClean="0"/>
              <a:t>дозно-анатомического</a:t>
            </a:r>
            <a:r>
              <a:rPr lang="ru-RU" sz="1800" dirty="0" smtClean="0"/>
              <a:t> планирования.</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1800" dirty="0" smtClean="0"/>
              <a:t>Проведён переход от поглощенной к биологической дозе и показано, что имеющиеся на сегодня данные не являются достаточно точными для применения в клинической практике. В тоже время высокие значения ОБЭ протонов в дистальной части МКБ могут приводить к </a:t>
            </a:r>
            <a:r>
              <a:rPr lang="ru-RU" sz="1800" dirty="0" err="1" smtClean="0"/>
              <a:t>переоблучению</a:t>
            </a:r>
            <a:r>
              <a:rPr lang="ru-RU" sz="1800" dirty="0" smtClean="0"/>
              <a:t> расположенных за объемом облучения критических структур.</a:t>
            </a:r>
          </a:p>
          <a:p>
            <a:r>
              <a:rPr lang="ru-RU" sz="1800" b="1" dirty="0" smtClean="0"/>
              <a:t> </a:t>
            </a:r>
            <a:endParaRPr lang="ru-RU" sz="1800" dirty="0" smtClean="0"/>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1800" dirty="0" smtClean="0"/>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1800" dirty="0" smtClean="0"/>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1800" dirty="0" smtClean="0"/>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1600" dirty="0" smtClean="0"/>
          </a:p>
        </p:txBody>
      </p:sp>
      <p:pic>
        <p:nvPicPr>
          <p:cNvPr id="21508" name="Рисунок 4"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21509" name="Нижний колонтитул 4"/>
          <p:cNvSpPr>
            <a:spLocks noGrp="1"/>
          </p:cNvSpPr>
          <p:nvPr>
            <p:ph type="ftr" sz="quarter" idx="11"/>
          </p:nvPr>
        </p:nvSpPr>
        <p:spPr>
          <a:xfrm>
            <a:off x="14288" y="4410075"/>
            <a:ext cx="2967037" cy="452438"/>
          </a:xfrm>
          <a:noFill/>
        </p:spPr>
        <p:txBody>
          <a:bodyPr/>
          <a:lstStyle/>
          <a:p>
            <a:fld id="{AE53DDF7-C6E1-4A7E-935F-366DCBDF3386}" type="slidenum">
              <a:rPr lang="ru-RU" altLang="ru-RU" sz="2400" smtClean="0"/>
              <a:pPr/>
              <a:t>23</a:t>
            </a:fld>
            <a:endParaRPr lang="ru-RU" altLang="ru-RU"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042988" y="278130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smtClean="0"/>
              <a:t>    </a:t>
            </a:r>
            <a:r>
              <a:rPr lang="ru-RU" sz="4800" dirty="0" smtClean="0">
                <a:solidFill>
                  <a:srgbClr val="A50021"/>
                </a:solidFill>
                <a:latin typeface="Arial Narrow" pitchFamily="34" charset="0"/>
              </a:rPr>
              <a:t>Благодарю за внимание.</a:t>
            </a:r>
          </a:p>
        </p:txBody>
      </p:sp>
      <p:pic>
        <p:nvPicPr>
          <p:cNvPr id="26627" name="Рисунок 3"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26628" name="Нижний колонтитул 2"/>
          <p:cNvSpPr>
            <a:spLocks noGrp="1"/>
          </p:cNvSpPr>
          <p:nvPr>
            <p:ph type="ftr" sz="quarter" idx="11"/>
          </p:nvPr>
        </p:nvSpPr>
        <p:spPr>
          <a:noFill/>
        </p:spPr>
        <p:txBody>
          <a:bodyPr/>
          <a:lstStyle/>
          <a:p>
            <a:endParaRPr lang="ru-RU" altLang="ru-RU" smtClean="0"/>
          </a:p>
        </p:txBody>
      </p:sp>
      <p:sp>
        <p:nvSpPr>
          <p:cNvPr id="26629" name="Нижний колонтитул 2"/>
          <p:cNvSpPr txBox="1">
            <a:spLocks/>
          </p:cNvSpPr>
          <p:nvPr/>
        </p:nvSpPr>
        <p:spPr bwMode="auto">
          <a:xfrm>
            <a:off x="53975" y="4437063"/>
            <a:ext cx="2967038" cy="452437"/>
          </a:xfrm>
          <a:prstGeom prst="rect">
            <a:avLst/>
          </a:prstGeom>
          <a:noFill/>
          <a:ln w="9525">
            <a:noFill/>
            <a:round/>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910BC7-F2D6-4E84-ABA2-775C6CDEB64A}" type="slidenum">
              <a:rPr lang="ru-RU" altLang="ru-RU" sz="2400">
                <a:solidFill>
                  <a:srgbClr val="000000"/>
                </a:solidFill>
              </a:rPr>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ru-RU" altLang="ru-RU"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914400" y="277813"/>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Цель работы</a:t>
            </a:r>
          </a:p>
        </p:txBody>
      </p:sp>
      <p:sp>
        <p:nvSpPr>
          <p:cNvPr id="5123" name="Rectangle 2"/>
          <p:cNvSpPr>
            <a:spLocks noGrp="1" noChangeArrowheads="1"/>
          </p:cNvSpPr>
          <p:nvPr>
            <p:ph type="body" idx="4294967295"/>
          </p:nvPr>
        </p:nvSpPr>
        <p:spPr>
          <a:xfrm>
            <a:off x="684213" y="1557338"/>
            <a:ext cx="8280400" cy="4530725"/>
          </a:xfrm>
        </p:spPr>
        <p:txBody>
          <a:bodyPr/>
          <a:lstStyle/>
          <a:p>
            <a:pPr marL="338138" indent="-338138" algn="just" eaLnBrk="1" hangingPunct="1">
              <a:lnSpc>
                <a:spcPct val="150000"/>
              </a:lnSpc>
              <a:spcBef>
                <a:spcPct val="0"/>
              </a:spcBef>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ru-RU" sz="2000" b="1" dirty="0" smtClean="0"/>
              <a:t>Цель данной работы </a:t>
            </a:r>
            <a:r>
              <a:rPr lang="ru-RU" sz="2000" dirty="0" smtClean="0"/>
              <a:t>состояла в разработке оптимальной, т.е. эффективной с точки зрения задач лучевой терапии и безопасной как для пациента, так и для персонала, системы формирования </a:t>
            </a:r>
            <a:r>
              <a:rPr lang="ru-RU" sz="2000" dirty="0" err="1" smtClean="0"/>
              <a:t>дозного</a:t>
            </a:r>
            <a:r>
              <a:rPr lang="ru-RU" sz="2000" dirty="0" smtClean="0"/>
              <a:t> распределения с параметрами, необходимыми для протонной терапии </a:t>
            </a:r>
            <a:r>
              <a:rPr lang="ru-RU" sz="2000" dirty="0" err="1" smtClean="0"/>
              <a:t>онкоофтальмологических</a:t>
            </a:r>
            <a:r>
              <a:rPr lang="ru-RU" sz="2000" dirty="0" smtClean="0"/>
              <a:t> заболеваний на базе ускорителя протонов Ц-80.</a:t>
            </a:r>
            <a:endParaRPr lang="ru-RU" altLang="ru-RU" sz="2000" b="1" dirty="0" smtClean="0">
              <a:effectLst>
                <a:outerShdw blurRad="38100" dist="38100" dir="2700000" algn="tl">
                  <a:srgbClr val="000000">
                    <a:alpha val="43137"/>
                  </a:srgbClr>
                </a:outerShdw>
              </a:effectLst>
            </a:endParaRPr>
          </a:p>
          <a:p>
            <a:pPr marL="0" indent="0" eaLnBrk="1" hangingPunct="1">
              <a:buClr>
                <a:srgbClr val="D6D05C"/>
              </a:buClr>
              <a:buSzPct val="90000"/>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ru-RU" altLang="ru-RU" sz="1800" dirty="0" smtClean="0"/>
          </a:p>
          <a:p>
            <a:pPr marL="338138" indent="-338138" eaLnBrk="1" hangingPunct="1">
              <a:lnSpc>
                <a:spcPct val="150000"/>
              </a:lnSpc>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ru-RU" altLang="ru-RU" sz="1600" dirty="0" smtClean="0"/>
              <a:t>Эффективность: достижение целей лучевой терапии при прогнозируемом превосходстве клинического результата над результатами, полученными другими методами</a:t>
            </a:r>
          </a:p>
          <a:p>
            <a:pPr marL="338138" indent="-338138" eaLnBrk="1" hangingPunct="1">
              <a:lnSpc>
                <a:spcPct val="150000"/>
              </a:lnSpc>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ru-RU" altLang="ru-RU" sz="1600" dirty="0" smtClean="0"/>
              <a:t>Безопасность: радиационная и механическая безопасность пациента и персонала</a:t>
            </a:r>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ru-RU" altLang="ru-RU" dirty="0" smtClean="0"/>
          </a:p>
        </p:txBody>
      </p:sp>
      <p:pic>
        <p:nvPicPr>
          <p:cNvPr id="5124" name="Рисунок 4"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5125" name="Нижний колонтитул 2"/>
          <p:cNvSpPr>
            <a:spLocks noGrp="1"/>
          </p:cNvSpPr>
          <p:nvPr>
            <p:ph type="ftr" sz="quarter" idx="11"/>
          </p:nvPr>
        </p:nvSpPr>
        <p:spPr>
          <a:xfrm>
            <a:off x="107950" y="4437063"/>
            <a:ext cx="2967038" cy="452437"/>
          </a:xfrm>
          <a:noFill/>
        </p:spPr>
        <p:txBody>
          <a:bodyPr/>
          <a:lstStyle/>
          <a:p>
            <a:fld id="{D5F90541-CCB5-430F-9022-E5AFA6A8E5E2}" type="slidenum">
              <a:rPr lang="ru-RU" altLang="ru-RU" sz="2400" smtClean="0"/>
              <a:pPr/>
              <a:t>3</a:t>
            </a:fld>
            <a:endParaRPr lang="ru-RU" altLang="ru-RU"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914400" y="277813"/>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Решаемые задачи</a:t>
            </a:r>
          </a:p>
        </p:txBody>
      </p:sp>
      <p:sp>
        <p:nvSpPr>
          <p:cNvPr id="9219" name="Rectangle 2"/>
          <p:cNvSpPr>
            <a:spLocks noGrp="1" noChangeArrowheads="1"/>
          </p:cNvSpPr>
          <p:nvPr>
            <p:ph type="body" idx="4294967295"/>
          </p:nvPr>
        </p:nvSpPr>
        <p:spPr>
          <a:xfrm>
            <a:off x="706438" y="1557338"/>
            <a:ext cx="8280400" cy="4530725"/>
          </a:xfrm>
        </p:spPr>
        <p:txBody>
          <a:bodyPr/>
          <a:lstStyle/>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Оценить методы формирования и применяющееся оборудование в центрах протонной </a:t>
            </a:r>
            <a:r>
              <a:rPr lang="ru-RU" sz="2000" dirty="0" err="1" smtClean="0"/>
              <a:t>онкоофтальмологии</a:t>
            </a:r>
            <a:r>
              <a:rPr lang="ru-RU" sz="2000" dirty="0" smtClean="0"/>
              <a:t> в мире.</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Выбрать среду разработки и провести её тестирование. </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Разработать математическую модель системы, позволяющую сформировать </a:t>
            </a:r>
            <a:r>
              <a:rPr lang="ru-RU" sz="2000" dirty="0" err="1" smtClean="0"/>
              <a:t>дозные</a:t>
            </a:r>
            <a:r>
              <a:rPr lang="ru-RU" sz="2000" dirty="0" smtClean="0"/>
              <a:t> распределения в пациенте с параметрами, необходимыми для лечения </a:t>
            </a:r>
            <a:r>
              <a:rPr lang="ru-RU" sz="2000" dirty="0" err="1" smtClean="0"/>
              <a:t>онкоофтальмологических</a:t>
            </a:r>
            <a:r>
              <a:rPr lang="ru-RU" sz="2000" dirty="0" smtClean="0"/>
              <a:t> заболеваний.</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Провести виртуальный эксперимент по  трансформации протонного пучка при его прохождении через систему формирования </a:t>
            </a:r>
            <a:r>
              <a:rPr lang="ru-RU" sz="2000" dirty="0" err="1" smtClean="0"/>
              <a:t>дозного</a:t>
            </a:r>
            <a:r>
              <a:rPr lang="ru-RU" sz="2000" dirty="0" smtClean="0"/>
              <a:t> распределения.</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На основе анализа альтернативных подходов к созданию системы формирования разработать рассеивающую систему и гребенчатый фильтр.</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US" altLang="ru-RU" sz="2000" dirty="0" smtClean="0"/>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sz="2000" dirty="0" smtClean="0"/>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dirty="0" smtClean="0">
              <a:solidFill>
                <a:schemeClr val="tx1"/>
              </a:solidFill>
            </a:endParaRPr>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ru-RU" altLang="ru-RU" dirty="0" smtClean="0"/>
          </a:p>
        </p:txBody>
      </p:sp>
      <p:pic>
        <p:nvPicPr>
          <p:cNvPr id="9220" name="Рисунок 4"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9221" name="Нижний колонтитул 2"/>
          <p:cNvSpPr>
            <a:spLocks noGrp="1"/>
          </p:cNvSpPr>
          <p:nvPr>
            <p:ph type="ftr" sz="quarter" idx="11"/>
          </p:nvPr>
        </p:nvSpPr>
        <p:spPr>
          <a:xfrm>
            <a:off x="112713" y="4424363"/>
            <a:ext cx="2967037" cy="452437"/>
          </a:xfrm>
          <a:noFill/>
        </p:spPr>
        <p:txBody>
          <a:bodyPr/>
          <a:lstStyle/>
          <a:p>
            <a:fld id="{5C27FFEC-53D6-4F09-8349-6D610696FFFA}" type="slidenum">
              <a:rPr lang="ru-RU" altLang="ru-RU" sz="2400" smtClean="0"/>
              <a:pPr/>
              <a:t>4</a:t>
            </a:fld>
            <a:endParaRPr lang="ru-RU" altLang="ru-RU" sz="24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914400" y="277813"/>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Решаемые задачи</a:t>
            </a:r>
          </a:p>
        </p:txBody>
      </p:sp>
      <p:sp>
        <p:nvSpPr>
          <p:cNvPr id="10243" name="Rectangle 2"/>
          <p:cNvSpPr>
            <a:spLocks noGrp="1" noChangeArrowheads="1"/>
          </p:cNvSpPr>
          <p:nvPr>
            <p:ph type="body" idx="4294967295"/>
          </p:nvPr>
        </p:nvSpPr>
        <p:spPr>
          <a:xfrm>
            <a:off x="684213" y="1557338"/>
            <a:ext cx="8280400" cy="4530725"/>
          </a:xfrm>
        </p:spPr>
        <p:txBody>
          <a:bodyPr/>
          <a:lstStyle/>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Выработать рекомендации и требования к оптимальной системе формирования и к параметрам пучка протонов на входе в зал облучения.</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Разработать математические модели и необходимые программные решения для расчета конструктивных параметров узлов системы формирования </a:t>
            </a:r>
            <a:r>
              <a:rPr lang="ru-RU" sz="2000" dirty="0" err="1" smtClean="0"/>
              <a:t>дозного</a:t>
            </a:r>
            <a:r>
              <a:rPr lang="ru-RU" sz="2000" dirty="0" smtClean="0"/>
              <a:t> поля, а также тестирования дополнительного оборудования, применяющегося при протонной </a:t>
            </a:r>
            <a:r>
              <a:rPr lang="ru-RU" sz="2000" dirty="0" err="1" smtClean="0"/>
              <a:t>онкоофтальмологии</a:t>
            </a:r>
            <a:r>
              <a:rPr lang="ru-RU" sz="2000" dirty="0" smtClean="0"/>
              <a:t>.</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Рассчитать пространственное распределение биологической дозы с учетом относительной биологической эффективности (ОБЭ) протонов. </a:t>
            </a:r>
          </a:p>
          <a:p>
            <a:pPr marL="338138" indent="-338138" algn="just"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ru-RU" sz="2000" dirty="0" smtClean="0"/>
              <a:t>Провести анализ аспектов системы контроля качества для ввода в эксплуатацию и клинического применения комплекса протонной лучевой терапии.</a:t>
            </a:r>
            <a:r>
              <a:rPr lang="ru-RU" sz="2000" strike="sngStrike" dirty="0" smtClean="0"/>
              <a:t> </a:t>
            </a:r>
            <a:endParaRPr lang="ru-RU" altLang="ru-RU" sz="2000" dirty="0" smtClean="0"/>
          </a:p>
        </p:txBody>
      </p:sp>
      <p:pic>
        <p:nvPicPr>
          <p:cNvPr id="10244" name="Рисунок 4"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sp>
        <p:nvSpPr>
          <p:cNvPr id="10245" name="Нижний колонтитул 2"/>
          <p:cNvSpPr>
            <a:spLocks noGrp="1"/>
          </p:cNvSpPr>
          <p:nvPr>
            <p:ph type="ftr" sz="quarter" idx="11"/>
          </p:nvPr>
        </p:nvSpPr>
        <p:spPr>
          <a:xfrm>
            <a:off x="101600" y="4410075"/>
            <a:ext cx="2967038" cy="452438"/>
          </a:xfrm>
          <a:noFill/>
        </p:spPr>
        <p:txBody>
          <a:bodyPr/>
          <a:lstStyle/>
          <a:p>
            <a:fld id="{5E4BE657-9E2E-4DEC-8344-E85A8330FFB4}" type="slidenum">
              <a:rPr lang="ru-RU" altLang="ru-RU" sz="2400" smtClean="0"/>
              <a:pPr/>
              <a:t>5</a:t>
            </a:fld>
            <a:endParaRPr lang="ru-RU" altLang="ru-RU"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914400" y="277813"/>
            <a:ext cx="7772400" cy="1143000"/>
          </a:xfrm>
          <a:scene3d>
            <a:camera prst="orthographicFront"/>
            <a:lightRig rig="threePt" dir="t"/>
          </a:scene3d>
          <a:sp3d>
            <a:bevelT w="12700"/>
          </a:sp3d>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Особенности объекта облучения </a:t>
            </a:r>
          </a:p>
        </p:txBody>
      </p:sp>
      <p:sp>
        <p:nvSpPr>
          <p:cNvPr id="7171" name="Rectangle 2"/>
          <p:cNvSpPr>
            <a:spLocks noGrp="1" noChangeArrowheads="1"/>
          </p:cNvSpPr>
          <p:nvPr>
            <p:ph type="body" idx="4294967295"/>
          </p:nvPr>
        </p:nvSpPr>
        <p:spPr>
          <a:xfrm>
            <a:off x="4932363" y="1600200"/>
            <a:ext cx="3754437" cy="4530725"/>
          </a:xfrm>
        </p:spPr>
        <p:txBody>
          <a:bodyPr/>
          <a:lstStyle/>
          <a:p>
            <a:pPr>
              <a:defRPr/>
            </a:pPr>
            <a:r>
              <a:rPr lang="ru-RU" sz="2000" b="1" dirty="0" smtClean="0">
                <a:latin typeface="Times New Roman" pitchFamily="18" charset="0"/>
              </a:rPr>
              <a:t>Диаметр глазного яблока</a:t>
            </a:r>
            <a:r>
              <a:rPr lang="en-US" sz="2000" b="1" dirty="0" smtClean="0">
                <a:latin typeface="Times New Roman" pitchFamily="18" charset="0"/>
              </a:rPr>
              <a:t> </a:t>
            </a:r>
            <a:r>
              <a:rPr lang="ru-RU" sz="2000" b="1" dirty="0" smtClean="0">
                <a:latin typeface="Times New Roman" pitchFamily="18" charset="0"/>
              </a:rPr>
              <a:t>23-25 мм</a:t>
            </a:r>
          </a:p>
          <a:p>
            <a:pPr>
              <a:defRPr/>
            </a:pPr>
            <a:r>
              <a:rPr lang="ru-RU" sz="2000" b="1" dirty="0" smtClean="0">
                <a:latin typeface="Times New Roman" pitchFamily="18" charset="0"/>
              </a:rPr>
              <a:t>Толщина сетчатки: </a:t>
            </a:r>
            <a:r>
              <a:rPr lang="ru-RU" sz="2000" b="1" dirty="0" smtClean="0"/>
              <a:t> </a:t>
            </a:r>
            <a:r>
              <a:rPr lang="ru-RU" sz="2000" b="1" dirty="0" smtClean="0">
                <a:latin typeface="Times New Roman" pitchFamily="18" charset="0"/>
                <a:cs typeface="Times New Roman" pitchFamily="18" charset="0"/>
              </a:rPr>
              <a:t>у диска 0,4 мм, в области макулы </a:t>
            </a:r>
            <a:r>
              <a:rPr lang="ru-RU" sz="2000" b="1" dirty="0" smtClean="0">
                <a:solidFill>
                  <a:srgbClr val="C00000"/>
                </a:solidFill>
                <a:latin typeface="Times New Roman" pitchFamily="18" charset="0"/>
                <a:cs typeface="Times New Roman" pitchFamily="18" charset="0"/>
              </a:rPr>
              <a:t>0,1-0,03 мм</a:t>
            </a:r>
            <a:r>
              <a:rPr lang="ru-RU" sz="2000" b="1" dirty="0" smtClean="0">
                <a:latin typeface="Times New Roman" pitchFamily="18" charset="0"/>
                <a:cs typeface="Times New Roman" pitchFamily="18" charset="0"/>
              </a:rPr>
              <a:t> (отвечает за </a:t>
            </a:r>
            <a:r>
              <a:rPr lang="ru-RU" sz="2000" b="1" dirty="0" smtClean="0">
                <a:solidFill>
                  <a:srgbClr val="C00000"/>
                </a:solidFill>
                <a:latin typeface="Times New Roman" pitchFamily="18" charset="0"/>
                <a:cs typeface="Times New Roman" pitchFamily="18" charset="0"/>
              </a:rPr>
              <a:t>80%</a:t>
            </a:r>
            <a:r>
              <a:rPr lang="ru-RU" sz="2000" b="1" dirty="0" smtClean="0">
                <a:latin typeface="Times New Roman" pitchFamily="18" charset="0"/>
                <a:cs typeface="Times New Roman" pitchFamily="18" charset="0"/>
              </a:rPr>
              <a:t> детального зрения)</a:t>
            </a:r>
          </a:p>
          <a:p>
            <a:pPr>
              <a:defRPr/>
            </a:pPr>
            <a:r>
              <a:rPr lang="ru-RU" sz="2000" b="1" dirty="0" smtClean="0">
                <a:latin typeface="Times New Roman" pitchFamily="18" charset="0"/>
              </a:rPr>
              <a:t>Диаметр собственно диска зрительного нерва</a:t>
            </a:r>
            <a:r>
              <a:rPr lang="en-US" sz="2000" b="1" dirty="0" smtClean="0">
                <a:latin typeface="Times New Roman" pitchFamily="18" charset="0"/>
              </a:rPr>
              <a:t> </a:t>
            </a:r>
            <a:r>
              <a:rPr lang="ru-RU" sz="2000" b="1" dirty="0" smtClean="0">
                <a:latin typeface="Times New Roman" pitchFamily="18" charset="0"/>
              </a:rPr>
              <a:t>1.5 мм</a:t>
            </a:r>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ru-RU" dirty="0" smtClean="0"/>
          </a:p>
          <a:p>
            <a:pPr marL="338138" indent="-338138" eaLnBrk="1" hangingPunct="1">
              <a:buClr>
                <a:srgbClr val="D6D05C"/>
              </a:buClr>
              <a:buSzPct val="90000"/>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ru-RU" dirty="0" smtClean="0"/>
          </a:p>
        </p:txBody>
      </p:sp>
      <p:pic>
        <p:nvPicPr>
          <p:cNvPr id="7172" name="Рисунок 4"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pic>
        <p:nvPicPr>
          <p:cNvPr id="7173" name="Picture 3"/>
          <p:cNvPicPr>
            <a:picLocks noChangeAspect="1" noChangeArrowheads="1"/>
          </p:cNvPicPr>
          <p:nvPr/>
        </p:nvPicPr>
        <p:blipFill>
          <a:blip r:embed="rId4" cstate="print"/>
          <a:srcRect/>
          <a:stretch>
            <a:fillRect/>
          </a:stretch>
        </p:blipFill>
        <p:spPr bwMode="auto">
          <a:xfrm>
            <a:off x="755650" y="1704975"/>
            <a:ext cx="4140200" cy="3817938"/>
          </a:xfrm>
          <a:prstGeom prst="rect">
            <a:avLst/>
          </a:prstGeom>
          <a:noFill/>
          <a:ln w="9525">
            <a:noFill/>
            <a:miter lim="800000"/>
            <a:headEnd/>
            <a:tailEnd/>
          </a:ln>
        </p:spPr>
      </p:pic>
      <p:pic>
        <p:nvPicPr>
          <p:cNvPr id="7174" name="Picture 5"/>
          <p:cNvPicPr>
            <a:picLocks noChangeAspect="1" noChangeArrowheads="1"/>
          </p:cNvPicPr>
          <p:nvPr/>
        </p:nvPicPr>
        <p:blipFill>
          <a:blip r:embed="rId5" cstate="print"/>
          <a:srcRect l="41862" t="20914" r="11504" b="32124"/>
          <a:stretch>
            <a:fillRect/>
          </a:stretch>
        </p:blipFill>
        <p:spPr bwMode="auto">
          <a:xfrm>
            <a:off x="5364163" y="4276725"/>
            <a:ext cx="2817812" cy="2432050"/>
          </a:xfrm>
          <a:prstGeom prst="rect">
            <a:avLst/>
          </a:prstGeom>
          <a:noFill/>
          <a:ln w="9525">
            <a:noFill/>
            <a:miter lim="800000"/>
            <a:headEnd/>
            <a:tailEnd/>
          </a:ln>
        </p:spPr>
      </p:pic>
      <p:sp>
        <p:nvSpPr>
          <p:cNvPr id="7175" name="TextBox 1"/>
          <p:cNvSpPr txBox="1">
            <a:spLocks noChangeArrowheads="1"/>
          </p:cNvSpPr>
          <p:nvPr/>
        </p:nvSpPr>
        <p:spPr bwMode="auto">
          <a:xfrm>
            <a:off x="665163" y="6000750"/>
            <a:ext cx="4416425" cy="708025"/>
          </a:xfrm>
          <a:prstGeom prst="rect">
            <a:avLst/>
          </a:prstGeom>
          <a:noFill/>
          <a:ln w="9525">
            <a:noFill/>
            <a:miter lim="800000"/>
            <a:headEnd/>
            <a:tailEnd/>
          </a:ln>
        </p:spPr>
        <p:txBody>
          <a:bodyPr wrap="none">
            <a:spAutoFit/>
          </a:bodyPr>
          <a:lstStyle/>
          <a:p>
            <a:r>
              <a:rPr lang="ru-RU" altLang="ru-RU" sz="2000">
                <a:solidFill>
                  <a:schemeClr val="tx1"/>
                </a:solidFill>
              </a:rPr>
              <a:t>Общая ошибка в подведении дозы </a:t>
            </a:r>
          </a:p>
          <a:p>
            <a:r>
              <a:rPr lang="ru-RU" altLang="ru-RU" sz="2000">
                <a:solidFill>
                  <a:schemeClr val="tx1"/>
                </a:solidFill>
              </a:rPr>
              <a:t>должна составлять не более 5%</a:t>
            </a:r>
          </a:p>
        </p:txBody>
      </p:sp>
      <p:sp>
        <p:nvSpPr>
          <p:cNvPr id="7176" name="Нижний колонтитул 3"/>
          <p:cNvSpPr>
            <a:spLocks noGrp="1"/>
          </p:cNvSpPr>
          <p:nvPr>
            <p:ph type="ftr" sz="quarter" idx="11"/>
          </p:nvPr>
        </p:nvSpPr>
        <p:spPr>
          <a:xfrm>
            <a:off x="139700" y="4410075"/>
            <a:ext cx="2967038" cy="452438"/>
          </a:xfrm>
          <a:noFill/>
        </p:spPr>
        <p:txBody>
          <a:bodyPr/>
          <a:lstStyle/>
          <a:p>
            <a:fld id="{A3077D1E-1246-4B0C-A583-0817C6738D49}" type="slidenum">
              <a:rPr lang="ru-RU" altLang="ru-RU" sz="2400" smtClean="0"/>
              <a:pPr/>
              <a:t>6</a:t>
            </a:fld>
            <a:endParaRPr lang="ru-RU" altLang="ru-RU" sz="2400" smtClean="0"/>
          </a:p>
        </p:txBody>
      </p:sp>
    </p:spTree>
    <p:extLst>
      <p:ext uri="{BB962C8B-B14F-4D97-AF65-F5344CB8AC3E}">
        <p14:creationId xmlns:p14="http://schemas.microsoft.com/office/powerpoint/2010/main" xmlns="" val="20620857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971600" y="188640"/>
            <a:ext cx="793115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400" dirty="0" smtClean="0">
                <a:solidFill>
                  <a:srgbClr val="A50021"/>
                </a:solidFill>
                <a:latin typeface="Arial Narrow" pitchFamily="34" charset="0"/>
              </a:rPr>
              <a:t>Метод пассивного рассеяния</a:t>
            </a:r>
            <a:r>
              <a:rPr lang="ru-RU" sz="4400" dirty="0" smtClean="0">
                <a:solidFill>
                  <a:srgbClr val="A50021"/>
                </a:solidFill>
              </a:rPr>
              <a:t> </a:t>
            </a:r>
          </a:p>
        </p:txBody>
      </p:sp>
      <p:sp>
        <p:nvSpPr>
          <p:cNvPr id="6147" name="Rectangle 2"/>
          <p:cNvSpPr>
            <a:spLocks noGrp="1" noChangeArrowheads="1"/>
          </p:cNvSpPr>
          <p:nvPr>
            <p:ph type="body" idx="4294967295"/>
          </p:nvPr>
        </p:nvSpPr>
        <p:spPr>
          <a:xfrm>
            <a:off x="900113" y="1700213"/>
            <a:ext cx="7772400" cy="3744912"/>
          </a:xfrm>
        </p:spPr>
        <p:txBody>
          <a:bodyPr/>
          <a:lstStyle/>
          <a:p>
            <a:pPr indent="-338138" eaLnBrk="1" hangingPunct="1">
              <a:buClrTx/>
              <a:buSzPct val="9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mtClean="0"/>
              <a:t>     </a:t>
            </a:r>
          </a:p>
        </p:txBody>
      </p:sp>
      <p:pic>
        <p:nvPicPr>
          <p:cNvPr id="6148" name="Picture 5"/>
          <p:cNvPicPr>
            <a:picLocks noChangeAspect="1" noChangeArrowheads="1"/>
          </p:cNvPicPr>
          <p:nvPr/>
        </p:nvPicPr>
        <p:blipFill>
          <a:blip r:embed="rId3" cstate="print"/>
          <a:srcRect/>
          <a:stretch>
            <a:fillRect/>
          </a:stretch>
        </p:blipFill>
        <p:spPr bwMode="auto">
          <a:xfrm>
            <a:off x="6948488" y="2996952"/>
            <a:ext cx="1979612" cy="1689100"/>
          </a:xfrm>
          <a:prstGeom prst="rect">
            <a:avLst/>
          </a:prstGeom>
          <a:noFill/>
          <a:ln w="9525">
            <a:noFill/>
            <a:round/>
            <a:headEnd/>
            <a:tailEnd/>
          </a:ln>
        </p:spPr>
      </p:pic>
      <p:sp>
        <p:nvSpPr>
          <p:cNvPr id="6149" name="Text Box 10"/>
          <p:cNvSpPr txBox="1">
            <a:spLocks noChangeArrowheads="1"/>
          </p:cNvSpPr>
          <p:nvPr/>
        </p:nvSpPr>
        <p:spPr bwMode="auto">
          <a:xfrm>
            <a:off x="1816100" y="6040438"/>
            <a:ext cx="184150" cy="366712"/>
          </a:xfrm>
          <a:prstGeom prst="rect">
            <a:avLst/>
          </a:prstGeom>
          <a:noFill/>
          <a:ln w="9525">
            <a:noFill/>
            <a:miter lim="800000"/>
            <a:headEnd/>
            <a:tailEnd/>
          </a:ln>
        </p:spPr>
        <p:txBody>
          <a:bodyPr wrap="none">
            <a:spAutoFit/>
          </a:bodyPr>
          <a:lstStyle/>
          <a:p>
            <a:endParaRPr lang="ru-RU" altLang="ru-RU"/>
          </a:p>
        </p:txBody>
      </p:sp>
      <p:pic>
        <p:nvPicPr>
          <p:cNvPr id="6150" name="Picture 3"/>
          <p:cNvPicPr>
            <a:picLocks noChangeAspect="1" noChangeArrowheads="1"/>
          </p:cNvPicPr>
          <p:nvPr/>
        </p:nvPicPr>
        <p:blipFill>
          <a:blip r:embed="rId4" cstate="print"/>
          <a:srcRect/>
          <a:stretch>
            <a:fillRect/>
          </a:stretch>
        </p:blipFill>
        <p:spPr bwMode="auto">
          <a:xfrm>
            <a:off x="1042988" y="1557338"/>
            <a:ext cx="5759450" cy="3719512"/>
          </a:xfrm>
          <a:prstGeom prst="rect">
            <a:avLst/>
          </a:prstGeom>
          <a:solidFill>
            <a:srgbClr val="FFFFFF"/>
          </a:solidFill>
          <a:ln w="9525">
            <a:noFill/>
            <a:round/>
            <a:headEnd/>
            <a:tailEnd/>
          </a:ln>
        </p:spPr>
      </p:pic>
      <p:sp>
        <p:nvSpPr>
          <p:cNvPr id="6151" name="Text Box 13"/>
          <p:cNvSpPr txBox="1">
            <a:spLocks noChangeArrowheads="1"/>
          </p:cNvSpPr>
          <p:nvPr/>
        </p:nvSpPr>
        <p:spPr bwMode="auto">
          <a:xfrm>
            <a:off x="395288" y="6308725"/>
            <a:ext cx="2663825" cy="369888"/>
          </a:xfrm>
          <a:prstGeom prst="rect">
            <a:avLst/>
          </a:prstGeom>
          <a:noFill/>
          <a:ln w="9525">
            <a:noFill/>
            <a:miter lim="800000"/>
            <a:headEnd/>
            <a:tailEnd/>
          </a:ln>
        </p:spPr>
        <p:txBody>
          <a:bodyPr>
            <a:spAutoFit/>
          </a:bodyPr>
          <a:lstStyle/>
          <a:p>
            <a:r>
              <a:rPr lang="en-US" altLang="ru-RU">
                <a:solidFill>
                  <a:schemeClr val="tx1"/>
                </a:solidFill>
              </a:rPr>
              <a:t>D</a:t>
            </a:r>
            <a:r>
              <a:rPr lang="ru-RU" altLang="ru-RU">
                <a:solidFill>
                  <a:schemeClr val="tx1"/>
                </a:solidFill>
              </a:rPr>
              <a:t>.</a:t>
            </a:r>
            <a:r>
              <a:rPr lang="en-US" altLang="ru-RU">
                <a:solidFill>
                  <a:schemeClr val="tx1"/>
                </a:solidFill>
              </a:rPr>
              <a:t> Schardt</a:t>
            </a:r>
            <a:r>
              <a:rPr lang="ru-RU" altLang="ru-RU">
                <a:solidFill>
                  <a:schemeClr val="tx1"/>
                </a:solidFill>
              </a:rPr>
              <a:t>, </a:t>
            </a:r>
            <a:r>
              <a:rPr lang="en-US" altLang="ru-RU">
                <a:solidFill>
                  <a:schemeClr val="tx1"/>
                </a:solidFill>
              </a:rPr>
              <a:t>et. al, 2010 </a:t>
            </a:r>
            <a:endParaRPr lang="ru-RU" altLang="ru-RU">
              <a:solidFill>
                <a:schemeClr val="tx1"/>
              </a:solidFill>
            </a:endParaRPr>
          </a:p>
        </p:txBody>
      </p:sp>
      <p:pic>
        <p:nvPicPr>
          <p:cNvPr id="6152" name="Picture 4"/>
          <p:cNvPicPr>
            <a:picLocks noChangeAspect="1" noChangeArrowheads="1"/>
          </p:cNvPicPr>
          <p:nvPr/>
        </p:nvPicPr>
        <p:blipFill>
          <a:blip r:embed="rId5" cstate="print"/>
          <a:srcRect/>
          <a:stretch>
            <a:fillRect/>
          </a:stretch>
        </p:blipFill>
        <p:spPr bwMode="auto">
          <a:xfrm>
            <a:off x="4716016" y="4914974"/>
            <a:ext cx="2086422" cy="1786658"/>
          </a:xfrm>
          <a:prstGeom prst="rect">
            <a:avLst/>
          </a:prstGeom>
          <a:noFill/>
          <a:ln w="9525">
            <a:noFill/>
            <a:round/>
            <a:headEnd/>
            <a:tailEnd/>
          </a:ln>
        </p:spPr>
      </p:pic>
      <p:pic>
        <p:nvPicPr>
          <p:cNvPr id="6153" name="Рисунок 9" descr="PNPI_logo.jpg"/>
          <p:cNvPicPr>
            <a:picLocks noChangeAspect="1"/>
          </p:cNvPicPr>
          <p:nvPr/>
        </p:nvPicPr>
        <p:blipFill>
          <a:blip r:embed="rId6" cstate="print"/>
          <a:srcRect/>
          <a:stretch>
            <a:fillRect/>
          </a:stretch>
        </p:blipFill>
        <p:spPr bwMode="auto">
          <a:xfrm>
            <a:off x="684213" y="260350"/>
            <a:ext cx="792162" cy="792163"/>
          </a:xfrm>
          <a:prstGeom prst="rect">
            <a:avLst/>
          </a:prstGeom>
          <a:noFill/>
          <a:ln w="9525">
            <a:noFill/>
            <a:miter lim="800000"/>
            <a:headEnd/>
            <a:tailEnd/>
          </a:ln>
        </p:spPr>
      </p:pic>
      <p:sp>
        <p:nvSpPr>
          <p:cNvPr id="6154" name="Нижний колонтитул 2"/>
          <p:cNvSpPr>
            <a:spLocks noGrp="1"/>
          </p:cNvSpPr>
          <p:nvPr>
            <p:ph type="ftr" sz="quarter" idx="11"/>
          </p:nvPr>
        </p:nvSpPr>
        <p:spPr>
          <a:xfrm>
            <a:off x="134938" y="4449763"/>
            <a:ext cx="2968625" cy="452437"/>
          </a:xfrm>
          <a:noFill/>
        </p:spPr>
        <p:txBody>
          <a:bodyPr/>
          <a:lstStyle/>
          <a:p>
            <a:fld id="{F1A4E701-9376-46F5-B999-8C8431AAEDB1}" type="slidenum">
              <a:rPr lang="ru-RU" altLang="ru-RU" sz="2400" smtClean="0"/>
              <a:pPr/>
              <a:t>7</a:t>
            </a:fld>
            <a:endParaRPr lang="ru-RU" altLang="ru-RU" sz="2400" smtClean="0"/>
          </a:p>
        </p:txBody>
      </p:sp>
      <p:pic>
        <p:nvPicPr>
          <p:cNvPr id="11" name="Рисунок 10" descr="IMG_2066"/>
          <p:cNvPicPr/>
          <p:nvPr/>
        </p:nvPicPr>
        <p:blipFill rotWithShape="1">
          <a:blip r:embed="rId7" cstate="print">
            <a:extLst>
              <a:ext uri="{28A0092B-C50C-407E-A947-70E740481C1C}">
                <a14:useLocalDpi xmlns:a14="http://schemas.microsoft.com/office/drawing/2010/main" xmlns="" val="0"/>
              </a:ext>
            </a:extLst>
          </a:blip>
          <a:srcRect l="21271" r="10758"/>
          <a:stretch/>
        </p:blipFill>
        <p:spPr bwMode="auto">
          <a:xfrm>
            <a:off x="6948488" y="4914974"/>
            <a:ext cx="1979611" cy="1786656"/>
          </a:xfrm>
          <a:prstGeom prst="rect">
            <a:avLst/>
          </a:prstGeom>
          <a:noFill/>
          <a:ln>
            <a:noFill/>
          </a:ln>
          <a:extLst>
            <a:ext uri="{53640926-AAD7-44D8-BBD7-CCE9431645EC}">
              <a14:shadowObscured xmlns:a14="http://schemas.microsoft.com/office/drawing/2010/main" xmln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1187450" y="260350"/>
            <a:ext cx="7772400" cy="1143000"/>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4000" dirty="0" smtClean="0">
                <a:solidFill>
                  <a:srgbClr val="A50021"/>
                </a:solidFill>
                <a:latin typeface="Arial Narrow" pitchFamily="34" charset="0"/>
              </a:rPr>
              <a:t>Характеристики терапевтических пучков</a:t>
            </a:r>
          </a:p>
        </p:txBody>
      </p:sp>
      <p:sp>
        <p:nvSpPr>
          <p:cNvPr id="8195" name="Rectangle 3"/>
          <p:cNvSpPr>
            <a:spLocks noChangeArrowheads="1"/>
          </p:cNvSpPr>
          <p:nvPr/>
        </p:nvSpPr>
        <p:spPr bwMode="auto">
          <a:xfrm>
            <a:off x="4787900" y="5589588"/>
            <a:ext cx="2433638" cy="541337"/>
          </a:xfrm>
          <a:prstGeom prst="rect">
            <a:avLst/>
          </a:prstGeom>
          <a:noFill/>
          <a:ln w="9525">
            <a:noFill/>
            <a:round/>
            <a:headEnd/>
            <a:tailEnd/>
          </a:ln>
        </p:spPr>
        <p:txBody>
          <a:bodyPr wrap="none" anchor="ctr"/>
          <a:lstStyle/>
          <a:p>
            <a:endParaRPr lang="ru-RU" altLang="ru-RU"/>
          </a:p>
        </p:txBody>
      </p:sp>
      <p:sp>
        <p:nvSpPr>
          <p:cNvPr id="8196" name="Rectangle 4"/>
          <p:cNvSpPr>
            <a:spLocks noChangeArrowheads="1"/>
          </p:cNvSpPr>
          <p:nvPr/>
        </p:nvSpPr>
        <p:spPr bwMode="auto">
          <a:xfrm>
            <a:off x="6300788" y="6237288"/>
            <a:ext cx="2433637" cy="396875"/>
          </a:xfrm>
          <a:prstGeom prst="rect">
            <a:avLst/>
          </a:prstGeom>
          <a:noFill/>
          <a:ln w="9525">
            <a:noFill/>
            <a:round/>
            <a:headEnd/>
            <a:tailEnd/>
          </a:ln>
        </p:spPr>
        <p:txBody>
          <a:bodyPr wrap="none" anchor="ctr"/>
          <a:lstStyle/>
          <a:p>
            <a:endParaRPr lang="ru-RU" altLang="ru-RU"/>
          </a:p>
        </p:txBody>
      </p:sp>
      <p:pic>
        <p:nvPicPr>
          <p:cNvPr id="8197" name="Рисунок 6" descr="PNPI_logo.jpg"/>
          <p:cNvPicPr>
            <a:picLocks noChangeAspect="1"/>
          </p:cNvPicPr>
          <p:nvPr/>
        </p:nvPicPr>
        <p:blipFill>
          <a:blip r:embed="rId3" cstate="print"/>
          <a:srcRect/>
          <a:stretch>
            <a:fillRect/>
          </a:stretch>
        </p:blipFill>
        <p:spPr bwMode="auto">
          <a:xfrm>
            <a:off x="684213" y="260350"/>
            <a:ext cx="792162" cy="792163"/>
          </a:xfrm>
          <a:prstGeom prst="rect">
            <a:avLst/>
          </a:prstGeom>
          <a:noFill/>
          <a:ln w="9525">
            <a:noFill/>
            <a:miter lim="800000"/>
            <a:headEnd/>
            <a:tailEnd/>
          </a:ln>
        </p:spPr>
      </p:pic>
      <p:pic>
        <p:nvPicPr>
          <p:cNvPr id="8198" name="Picture 6" descr="later"/>
          <p:cNvPicPr>
            <a:picLocks noChangeAspect="1" noChangeArrowheads="1"/>
          </p:cNvPicPr>
          <p:nvPr/>
        </p:nvPicPr>
        <p:blipFill>
          <a:blip r:embed="rId4" cstate="print"/>
          <a:srcRect l="3268" t="12079" r="8113"/>
          <a:stretch>
            <a:fillRect/>
          </a:stretch>
        </p:blipFill>
        <p:spPr bwMode="auto">
          <a:xfrm>
            <a:off x="4932363" y="1908175"/>
            <a:ext cx="4211637" cy="3390900"/>
          </a:xfrm>
          <a:prstGeom prst="rect">
            <a:avLst/>
          </a:prstGeom>
          <a:noFill/>
          <a:ln w="9525">
            <a:noFill/>
            <a:miter lim="800000"/>
            <a:headEnd/>
            <a:tailEnd/>
          </a:ln>
        </p:spPr>
      </p:pic>
      <p:sp>
        <p:nvSpPr>
          <p:cNvPr id="8199" name="Нижний колонтитул 2"/>
          <p:cNvSpPr>
            <a:spLocks noGrp="1"/>
          </p:cNvSpPr>
          <p:nvPr>
            <p:ph type="ftr" sz="quarter" idx="11"/>
          </p:nvPr>
        </p:nvSpPr>
        <p:spPr>
          <a:xfrm>
            <a:off x="107950" y="4437063"/>
            <a:ext cx="2967038" cy="452437"/>
          </a:xfrm>
          <a:noFill/>
        </p:spPr>
        <p:txBody>
          <a:bodyPr/>
          <a:lstStyle/>
          <a:p>
            <a:fld id="{5F70D9F5-EF25-4B26-B757-ED640322618F}" type="slidenum">
              <a:rPr lang="ru-RU" altLang="ru-RU" sz="2400" smtClean="0"/>
              <a:pPr/>
              <a:t>8</a:t>
            </a:fld>
            <a:endParaRPr lang="ru-RU" altLang="ru-RU" sz="2400" smtClean="0"/>
          </a:p>
        </p:txBody>
      </p:sp>
      <p:pic>
        <p:nvPicPr>
          <p:cNvPr id="8200" name="Рисунок 2"/>
          <p:cNvPicPr>
            <a:picLocks noChangeAspect="1"/>
          </p:cNvPicPr>
          <p:nvPr/>
        </p:nvPicPr>
        <p:blipFill>
          <a:blip r:embed="rId5" cstate="print"/>
          <a:srcRect l="4584" t="7639" r="8447"/>
          <a:stretch>
            <a:fillRect/>
          </a:stretch>
        </p:blipFill>
        <p:spPr bwMode="auto">
          <a:xfrm>
            <a:off x="682625" y="1908175"/>
            <a:ext cx="4105275" cy="3660775"/>
          </a:xfrm>
          <a:prstGeom prst="rect">
            <a:avLst/>
          </a:prstGeom>
          <a:noFill/>
          <a:ln w="9525">
            <a:noFill/>
            <a:miter lim="800000"/>
            <a:headEnd/>
            <a:tailEnd/>
          </a:ln>
        </p:spPr>
      </p:pic>
      <p:sp>
        <p:nvSpPr>
          <p:cNvPr id="4" name="TextBox 3"/>
          <p:cNvSpPr txBox="1"/>
          <p:nvPr/>
        </p:nvSpPr>
        <p:spPr>
          <a:xfrm>
            <a:off x="457200" y="5434013"/>
            <a:ext cx="4556125" cy="1016000"/>
          </a:xfrm>
          <a:prstGeom prst="rect">
            <a:avLst/>
          </a:prstGeom>
          <a:noFill/>
        </p:spPr>
        <p:txBody>
          <a:bodyPr wrap="none">
            <a:spAutoFit/>
          </a:bodyPr>
          <a:lstStyle/>
          <a:p>
            <a:pPr marL="342900" indent="-342900">
              <a:buClr>
                <a:srgbClr val="D8BF0A"/>
              </a:buClr>
              <a:buFont typeface="Wingdings" pitchFamily="2" charset="2"/>
              <a:buChar char="§"/>
              <a:defRPr/>
            </a:pPr>
            <a:r>
              <a:rPr lang="ru-RU" sz="2000" dirty="0">
                <a:solidFill>
                  <a:schemeClr val="tx1"/>
                </a:solidFill>
              </a:rPr>
              <a:t>Дистальный спад по уровню</a:t>
            </a:r>
          </a:p>
          <a:p>
            <a:pPr>
              <a:buClr>
                <a:srgbClr val="D8BF0A"/>
              </a:buClr>
              <a:defRPr/>
            </a:pPr>
            <a:r>
              <a:rPr lang="ru-RU" sz="2000" dirty="0">
                <a:solidFill>
                  <a:schemeClr val="tx1"/>
                </a:solidFill>
              </a:rPr>
              <a:t>     20%-90% – не более 2 мм</a:t>
            </a:r>
          </a:p>
          <a:p>
            <a:pPr marL="342900" indent="-342900">
              <a:buClr>
                <a:srgbClr val="D8BF0A"/>
              </a:buClr>
              <a:buFont typeface="Wingdings" pitchFamily="2" charset="2"/>
              <a:buChar char="§"/>
              <a:defRPr/>
            </a:pPr>
            <a:r>
              <a:rPr lang="ru-RU" sz="2000" dirty="0">
                <a:solidFill>
                  <a:schemeClr val="tx1"/>
                </a:solidFill>
              </a:rPr>
              <a:t>Плоскостность МКБ – не хуже 2%</a:t>
            </a:r>
          </a:p>
        </p:txBody>
      </p:sp>
      <p:sp>
        <p:nvSpPr>
          <p:cNvPr id="5" name="TextBox 4"/>
          <p:cNvSpPr txBox="1"/>
          <p:nvPr/>
        </p:nvSpPr>
        <p:spPr>
          <a:xfrm>
            <a:off x="4932363" y="5399088"/>
            <a:ext cx="4187825" cy="1014412"/>
          </a:xfrm>
          <a:prstGeom prst="rect">
            <a:avLst/>
          </a:prstGeom>
          <a:noFill/>
        </p:spPr>
        <p:txBody>
          <a:bodyPr wrap="none">
            <a:spAutoFit/>
          </a:bodyPr>
          <a:lstStyle/>
          <a:p>
            <a:pPr marL="342900" indent="-342900">
              <a:buClr>
                <a:srgbClr val="D6D05C"/>
              </a:buClr>
              <a:buFont typeface="Wingdings" pitchFamily="2" charset="2"/>
              <a:buChar char="§"/>
              <a:defRPr/>
            </a:pPr>
            <a:r>
              <a:rPr lang="ru-RU" sz="2000" dirty="0">
                <a:solidFill>
                  <a:schemeClr val="tx1"/>
                </a:solidFill>
              </a:rPr>
              <a:t>Полутень по уровню 20%-80%</a:t>
            </a:r>
          </a:p>
          <a:p>
            <a:pPr>
              <a:defRPr/>
            </a:pPr>
            <a:r>
              <a:rPr lang="ru-RU" sz="2000" dirty="0">
                <a:solidFill>
                  <a:schemeClr val="tx1"/>
                </a:solidFill>
              </a:rPr>
              <a:t>     при максимальном диаметре </a:t>
            </a:r>
          </a:p>
          <a:p>
            <a:pPr>
              <a:defRPr/>
            </a:pPr>
            <a:r>
              <a:rPr lang="ru-RU" sz="2000" dirty="0">
                <a:solidFill>
                  <a:schemeClr val="tx1"/>
                </a:solidFill>
              </a:rPr>
              <a:t>     пучка – не более 3 мм</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1259632" y="-459432"/>
            <a:ext cx="7884368" cy="2411413"/>
          </a:xfrm>
        </p:spPr>
        <p:txBody>
          <a:bodyPr>
            <a:scene3d>
              <a:camera prst="orthographicFront"/>
              <a:lightRig rig="threePt" dir="t"/>
            </a:scene3d>
            <a:sp3d extrusionH="57150">
              <a:bevelT w="38100" h="38100"/>
            </a:sp3d>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800" dirty="0" smtClean="0">
                <a:effectLst>
                  <a:outerShdw blurRad="38100" dist="38100" dir="2700000" algn="tl">
                    <a:srgbClr val="C0C0C0"/>
                  </a:outerShdw>
                </a:effectLst>
                <a:latin typeface="Arial Narrow" pitchFamily="34" charset="0"/>
              </a:rPr>
              <a:t/>
            </a:r>
            <a:br>
              <a:rPr lang="ru-RU" sz="3800" dirty="0" smtClean="0">
                <a:effectLst>
                  <a:outerShdw blurRad="38100" dist="38100" dir="2700000" algn="tl">
                    <a:srgbClr val="C0C0C0"/>
                  </a:outerShdw>
                </a:effectLst>
                <a:latin typeface="Arial Narrow" pitchFamily="34" charset="0"/>
              </a:rPr>
            </a:br>
            <a:r>
              <a:rPr lang="ru-RU" sz="3800" dirty="0" smtClean="0">
                <a:solidFill>
                  <a:srgbClr val="A50021"/>
                </a:solidFill>
                <a:latin typeface="Arial Narrow" pitchFamily="34" charset="0"/>
              </a:rPr>
              <a:t>Схема виртуальной экспериментальной </a:t>
            </a:r>
            <a:br>
              <a:rPr lang="ru-RU" sz="3800" dirty="0" smtClean="0">
                <a:solidFill>
                  <a:srgbClr val="A50021"/>
                </a:solidFill>
                <a:latin typeface="Arial Narrow" pitchFamily="34" charset="0"/>
              </a:rPr>
            </a:br>
            <a:r>
              <a:rPr lang="ru-RU" sz="3800" dirty="0" smtClean="0">
                <a:solidFill>
                  <a:srgbClr val="A50021"/>
                </a:solidFill>
                <a:latin typeface="Arial Narrow" pitchFamily="34" charset="0"/>
              </a:rPr>
              <a:t>установки в </a:t>
            </a:r>
            <a:r>
              <a:rPr lang="en-US" sz="3800" dirty="0" smtClean="0">
                <a:solidFill>
                  <a:srgbClr val="A50021"/>
                </a:solidFill>
                <a:latin typeface="Arial Narrow" pitchFamily="34" charset="0"/>
              </a:rPr>
              <a:t>Geant4</a:t>
            </a:r>
            <a:r>
              <a:rPr lang="ru-RU" sz="4000" dirty="0" smtClean="0">
                <a:latin typeface="Arial Narrow" pitchFamily="34" charset="0"/>
              </a:rPr>
              <a:t/>
            </a:r>
            <a:br>
              <a:rPr lang="ru-RU" sz="4000" dirty="0" smtClean="0">
                <a:latin typeface="Arial Narrow" pitchFamily="34" charset="0"/>
              </a:rPr>
            </a:br>
            <a:endParaRPr lang="ru-RU" sz="4000" dirty="0" smtClean="0">
              <a:latin typeface="Arial Narrow" pitchFamily="34" charset="0"/>
            </a:endParaRPr>
          </a:p>
        </p:txBody>
      </p:sp>
      <p:pic>
        <p:nvPicPr>
          <p:cNvPr id="13315" name="Picture 2"/>
          <p:cNvPicPr>
            <a:picLocks noChangeAspect="1" noChangeArrowheads="1"/>
          </p:cNvPicPr>
          <p:nvPr/>
        </p:nvPicPr>
        <p:blipFill>
          <a:blip r:embed="rId3" cstate="print"/>
          <a:srcRect/>
          <a:stretch>
            <a:fillRect/>
          </a:stretch>
        </p:blipFill>
        <p:spPr bwMode="auto">
          <a:xfrm>
            <a:off x="827088" y="1700213"/>
            <a:ext cx="7416800" cy="4910137"/>
          </a:xfrm>
          <a:prstGeom prst="rect">
            <a:avLst/>
          </a:prstGeom>
          <a:noFill/>
          <a:ln w="9525">
            <a:noFill/>
            <a:round/>
            <a:headEnd/>
            <a:tailEnd/>
          </a:ln>
        </p:spPr>
      </p:pic>
      <p:pic>
        <p:nvPicPr>
          <p:cNvPr id="13316" name="Рисунок 4" descr="PNPI_logo.jpg"/>
          <p:cNvPicPr>
            <a:picLocks noChangeAspect="1"/>
          </p:cNvPicPr>
          <p:nvPr/>
        </p:nvPicPr>
        <p:blipFill>
          <a:blip r:embed="rId4" cstate="print"/>
          <a:srcRect/>
          <a:stretch>
            <a:fillRect/>
          </a:stretch>
        </p:blipFill>
        <p:spPr bwMode="auto">
          <a:xfrm>
            <a:off x="683568" y="260648"/>
            <a:ext cx="792162" cy="792163"/>
          </a:xfrm>
          <a:prstGeom prst="rect">
            <a:avLst/>
          </a:prstGeom>
          <a:noFill/>
          <a:ln w="9525">
            <a:noFill/>
            <a:miter lim="800000"/>
            <a:headEnd/>
            <a:tailEnd/>
          </a:ln>
        </p:spPr>
      </p:pic>
      <p:sp>
        <p:nvSpPr>
          <p:cNvPr id="13317" name="Нижний колонтитул 2"/>
          <p:cNvSpPr>
            <a:spLocks noGrp="1"/>
          </p:cNvSpPr>
          <p:nvPr>
            <p:ph type="ftr" sz="quarter" idx="11"/>
          </p:nvPr>
        </p:nvSpPr>
        <p:spPr>
          <a:xfrm>
            <a:off x="41275" y="4437063"/>
            <a:ext cx="2967038" cy="452437"/>
          </a:xfrm>
          <a:noFill/>
        </p:spPr>
        <p:txBody>
          <a:bodyPr/>
          <a:lstStyle/>
          <a:p>
            <a:fld id="{214B068D-AB58-45BC-A94E-05493B1CE94A}" type="slidenum">
              <a:rPr lang="ru-RU" altLang="ru-RU" sz="2400" smtClean="0"/>
              <a:pPr/>
              <a:t>9</a:t>
            </a:fld>
            <a:endParaRPr lang="ru-RU" altLang="ru-RU"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Arial Unicode MS"/>
        <a:cs typeface="Arial Unicode MS"/>
      </a:majorFont>
      <a:minorFont>
        <a:latin typeface="Arial"/>
        <a:ea typeface="Arial Unicode MS"/>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Arial Unicode MS"/>
        <a:cs typeface="Arial Unicode MS"/>
      </a:majorFont>
      <a:minorFont>
        <a:latin typeface="Arial"/>
        <a:ea typeface="Arial Unicode MS"/>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9402</TotalTime>
  <Words>1072</Words>
  <Application>Microsoft Office PowerPoint</Application>
  <PresentationFormat>Экран (4:3)</PresentationFormat>
  <Paragraphs>236</Paragraphs>
  <Slides>24</Slides>
  <Notes>24</Notes>
  <HiddenSlides>0</HiddenSlides>
  <MMClips>0</MMClips>
  <ScaleCrop>false</ScaleCrop>
  <HeadingPairs>
    <vt:vector size="6" baseType="variant">
      <vt:variant>
        <vt:lpstr>Тема</vt:lpstr>
      </vt:variant>
      <vt:variant>
        <vt:i4>2</vt:i4>
      </vt:variant>
      <vt:variant>
        <vt:lpstr>Внедренные серверы OLE</vt:lpstr>
      </vt:variant>
      <vt:variant>
        <vt:i4>2</vt:i4>
      </vt:variant>
      <vt:variant>
        <vt:lpstr>Заголовки слайдов</vt:lpstr>
      </vt:variant>
      <vt:variant>
        <vt:i4>24</vt:i4>
      </vt:variant>
    </vt:vector>
  </HeadingPairs>
  <TitlesOfParts>
    <vt:vector size="28" baseType="lpstr">
      <vt:lpstr>Оформление по умолчанию</vt:lpstr>
      <vt:lpstr>1_Оформление по умолчанию</vt:lpstr>
      <vt:lpstr>Документ</vt:lpstr>
      <vt:lpstr>Формула</vt:lpstr>
      <vt:lpstr>Слайд 1</vt:lpstr>
      <vt:lpstr>Преимущества ионов перед другими видами и.и.</vt:lpstr>
      <vt:lpstr>Цель работы</vt:lpstr>
      <vt:lpstr>Решаемые задачи</vt:lpstr>
      <vt:lpstr>Решаемые задачи</vt:lpstr>
      <vt:lpstr>Особенности объекта облучения </vt:lpstr>
      <vt:lpstr>Метод пассивного рассеяния </vt:lpstr>
      <vt:lpstr>Характеристики терапевтических пучков</vt:lpstr>
      <vt:lpstr> Схема виртуальной экспериментальной  установки в Geant4 </vt:lpstr>
      <vt:lpstr>Тестирование программы расчета</vt:lpstr>
      <vt:lpstr>Тестирование программы расчета</vt:lpstr>
      <vt:lpstr>Создание модифицированной кривой Брэгга (МКБ)</vt:lpstr>
      <vt:lpstr>Методы создания МКБ </vt:lpstr>
      <vt:lpstr>Геометрия модулятора </vt:lpstr>
      <vt:lpstr>Параметры дозных распределений</vt:lpstr>
      <vt:lpstr>Распределение потока вторичных нейтронов</vt:lpstr>
      <vt:lpstr>Методы расчета доз в протонной терапии </vt:lpstr>
      <vt:lpstr>Состав тканеэквивалентных материалов</vt:lpstr>
      <vt:lpstr>Сравнение тканеэквивалентных материалов</vt:lpstr>
      <vt:lpstr>Относительная биологическая эффективность протонов</vt:lpstr>
      <vt:lpstr>МКБ с учётом относительной биологической эффективности</vt:lpstr>
      <vt:lpstr>Выводы</vt:lpstr>
      <vt:lpstr>Выводы</vt:lpstr>
      <vt:lpstr>    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Иерархия современных технологий      лучевой терапии</dc:title>
  <dc:creator>zhanna</dc:creator>
  <cp:lastModifiedBy>Лебедева</cp:lastModifiedBy>
  <cp:revision>338</cp:revision>
  <cp:lastPrinted>1601-01-01T00:00:00Z</cp:lastPrinted>
  <dcterms:created xsi:type="dcterms:W3CDTF">2009-09-17T18:42:36Z</dcterms:created>
  <dcterms:modified xsi:type="dcterms:W3CDTF">2015-10-07T06:03:17Z</dcterms:modified>
</cp:coreProperties>
</file>